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Raleway"/>
      <p:regular r:id="rId44"/>
      <p:bold r:id="rId45"/>
      <p:italic r:id="rId46"/>
      <p:boldItalic r:id="rId47"/>
    </p:embeddedFont>
    <p:embeddedFont>
      <p:font typeface="Lat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j7Bc8WG0P/vdOU3slkdaWzFh0r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EF6FA7-DC71-404B-A784-FCAF71EA4BFC}">
  <a:tblStyle styleId="{EEEF6FA7-DC71-404B-A784-FCAF71EA4BFC}"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9E9"/>
          </a:solidFill>
        </a:fill>
      </a:tcStyle>
    </a:wholeTbl>
    <a:band1H>
      <a:tcTxStyle/>
      <a:tcStyle>
        <a:fill>
          <a:solidFill>
            <a:srgbClr val="D0D0D0"/>
          </a:solidFill>
        </a:fill>
      </a:tcStyle>
    </a:band1H>
    <a:band2H>
      <a:tcTxStyle/>
    </a:band2H>
    <a:band1V>
      <a:tcTxStyle/>
      <a:tcStyle>
        <a:fill>
          <a:solidFill>
            <a:srgbClr val="D0D0D0"/>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858648A4-83ED-446B-989D-69BE0C0C5E9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aleway-regular.fntdata"/><Relationship Id="rId43" Type="http://schemas.openxmlformats.org/officeDocument/2006/relationships/slide" Target="slides/slide38.xml"/><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regular.fntdata"/><Relationship Id="rId47" Type="http://schemas.openxmlformats.org/officeDocument/2006/relationships/font" Target="fonts/Raleway-boldItalic.fntdata"/><Relationship Id="rId49"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boldItalic.fntdata"/><Relationship Id="rId50" Type="http://schemas.openxmlformats.org/officeDocument/2006/relationships/font" Target="fonts/Lato-italic.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 name="Google Shape;10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ab3f2148b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2ab3f2148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646372e63a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2646372e63a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63765c732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263765c732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653c3d8bf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653c3d8b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53c3d8bf0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653c3d8bf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653c3d8bf0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653c3d8bf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653c3d8bf0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653c3d8bf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656d0669c0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656d0669c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ab6fb9321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2ab6fb9321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ab354a56f8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2ab354a56f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ab60a9b656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2ab60a9b656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ab6fb93219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ab6fb93219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a36f21991_0_2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2aa36f21991_0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ac3cc63ccf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2ac3cc63ccf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506bc6029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6506bc6029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b354a4eec_0_17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2ab354a4eec_0_17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ada39d5030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ada39d503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a872a5411a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2a872a5411a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65535d7622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65535d762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a872a5411a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2a872a5411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aa04a9438e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2aa04a9438e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65535d7622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65535d762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65535d7622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65535d762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a8f96d36a3_1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2a8f96d36a3_1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ab354a4eec_0_17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2ab354a4eec_0_1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ab354a4eec_0_17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ab354a4eec_0_17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a872a5411a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a872a5411a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aa04a9438e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2aa04a9438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 name="Shape 9"/>
        <p:cNvGrpSpPr/>
        <p:nvPr/>
      </p:nvGrpSpPr>
      <p:grpSpPr>
        <a:xfrm>
          <a:off x="0" y="0"/>
          <a:ext cx="0" cy="0"/>
          <a:chOff x="0" y="0"/>
          <a:chExt cx="0" cy="0"/>
        </a:xfrm>
      </p:grpSpPr>
      <p:sp>
        <p:nvSpPr>
          <p:cNvPr id="10" name="Google Shape;10;g2aa36f21991_0_1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 name="Google Shape;11;g2aa36f21991_0_18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2" name="Google Shape;12;g2aa36f21991_0_1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g2aa36f21991_0_1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g2aa36f21991_0_1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80" name="Shape 80"/>
        <p:cNvGrpSpPr/>
        <p:nvPr/>
      </p:nvGrpSpPr>
      <p:grpSpPr>
        <a:xfrm>
          <a:off x="0" y="0"/>
          <a:ext cx="0" cy="0"/>
          <a:chOff x="0" y="0"/>
          <a:chExt cx="0" cy="0"/>
        </a:xfrm>
      </p:grpSpPr>
      <p:grpSp>
        <p:nvGrpSpPr>
          <p:cNvPr id="81" name="Google Shape;81;g2aa36f21991_0_158"/>
          <p:cNvGrpSpPr/>
          <p:nvPr/>
        </p:nvGrpSpPr>
        <p:grpSpPr>
          <a:xfrm>
            <a:off x="1107036" y="5558926"/>
            <a:ext cx="994316" cy="61102"/>
            <a:chOff x="4580561" y="2589004"/>
            <a:chExt cx="1064464" cy="25200"/>
          </a:xfrm>
        </p:grpSpPr>
        <p:sp>
          <p:nvSpPr>
            <p:cNvPr id="82" name="Google Shape;82;g2aa36f21991_0_158"/>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2aa36f21991_0_158"/>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 name="Google Shape;84;g2aa36f21991_0_158"/>
          <p:cNvSpPr txBox="1"/>
          <p:nvPr>
            <p:ph type="title"/>
          </p:nvPr>
        </p:nvSpPr>
        <p:spPr>
          <a:xfrm>
            <a:off x="972600" y="1152400"/>
            <a:ext cx="9361500" cy="3980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85" name="Google Shape;85;g2aa36f21991_0_158"/>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2aa36f21991_0_173"/>
          <p:cNvSpPr txBox="1"/>
          <p:nvPr>
            <p:ph idx="1" type="body"/>
          </p:nvPr>
        </p:nvSpPr>
        <p:spPr>
          <a:xfrm>
            <a:off x="966600" y="5830068"/>
            <a:ext cx="10263300" cy="6141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1700"/>
              <a:buNone/>
              <a:defRPr/>
            </a:lvl1pPr>
          </a:lstStyle>
          <a:p/>
        </p:txBody>
      </p:sp>
      <p:sp>
        <p:nvSpPr>
          <p:cNvPr id="88" name="Google Shape;88;g2aa36f21991_0_17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89" name="Shape 89"/>
        <p:cNvGrpSpPr/>
        <p:nvPr/>
      </p:nvGrpSpPr>
      <p:grpSpPr>
        <a:xfrm>
          <a:off x="0" y="0"/>
          <a:ext cx="0" cy="0"/>
          <a:chOff x="0" y="0"/>
          <a:chExt cx="0" cy="0"/>
        </a:xfrm>
      </p:grpSpPr>
      <p:grpSp>
        <p:nvGrpSpPr>
          <p:cNvPr id="90" name="Google Shape;90;g2aa36f21991_0_176"/>
          <p:cNvGrpSpPr/>
          <p:nvPr/>
        </p:nvGrpSpPr>
        <p:grpSpPr>
          <a:xfrm>
            <a:off x="1107036" y="5558926"/>
            <a:ext cx="994316" cy="61102"/>
            <a:chOff x="4580561" y="2589004"/>
            <a:chExt cx="1064464" cy="25200"/>
          </a:xfrm>
        </p:grpSpPr>
        <p:sp>
          <p:nvSpPr>
            <p:cNvPr id="91" name="Google Shape;91;g2aa36f21991_0_176"/>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g2aa36f21991_0_176"/>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 name="Google Shape;93;g2aa36f21991_0_176"/>
          <p:cNvSpPr txBox="1"/>
          <p:nvPr>
            <p:ph hasCustomPrompt="1" type="title"/>
          </p:nvPr>
        </p:nvSpPr>
        <p:spPr>
          <a:xfrm>
            <a:off x="972600" y="978600"/>
            <a:ext cx="10251300" cy="1659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10700"/>
              <a:buNone/>
              <a:defRPr sz="10700">
                <a:solidFill>
                  <a:schemeClr val="lt1"/>
                </a:solidFill>
              </a:defRPr>
            </a:lvl1pPr>
            <a:lvl2pPr lvl="1" algn="l">
              <a:lnSpc>
                <a:spcPct val="100000"/>
              </a:lnSpc>
              <a:spcBef>
                <a:spcPts val="0"/>
              </a:spcBef>
              <a:spcAft>
                <a:spcPts val="0"/>
              </a:spcAft>
              <a:buClr>
                <a:schemeClr val="lt1"/>
              </a:buClr>
              <a:buSzPts val="10700"/>
              <a:buNone/>
              <a:defRPr sz="10700">
                <a:solidFill>
                  <a:schemeClr val="lt1"/>
                </a:solidFill>
              </a:defRPr>
            </a:lvl2pPr>
            <a:lvl3pPr lvl="2" algn="l">
              <a:lnSpc>
                <a:spcPct val="100000"/>
              </a:lnSpc>
              <a:spcBef>
                <a:spcPts val="0"/>
              </a:spcBef>
              <a:spcAft>
                <a:spcPts val="0"/>
              </a:spcAft>
              <a:buClr>
                <a:schemeClr val="lt1"/>
              </a:buClr>
              <a:buSzPts val="10700"/>
              <a:buNone/>
              <a:defRPr sz="10700">
                <a:solidFill>
                  <a:schemeClr val="lt1"/>
                </a:solidFill>
              </a:defRPr>
            </a:lvl3pPr>
            <a:lvl4pPr lvl="3" algn="l">
              <a:lnSpc>
                <a:spcPct val="100000"/>
              </a:lnSpc>
              <a:spcBef>
                <a:spcPts val="0"/>
              </a:spcBef>
              <a:spcAft>
                <a:spcPts val="0"/>
              </a:spcAft>
              <a:buClr>
                <a:schemeClr val="lt1"/>
              </a:buClr>
              <a:buSzPts val="10700"/>
              <a:buNone/>
              <a:defRPr sz="10700">
                <a:solidFill>
                  <a:schemeClr val="lt1"/>
                </a:solidFill>
              </a:defRPr>
            </a:lvl4pPr>
            <a:lvl5pPr lvl="4" algn="l">
              <a:lnSpc>
                <a:spcPct val="100000"/>
              </a:lnSpc>
              <a:spcBef>
                <a:spcPts val="0"/>
              </a:spcBef>
              <a:spcAft>
                <a:spcPts val="0"/>
              </a:spcAft>
              <a:buClr>
                <a:schemeClr val="lt1"/>
              </a:buClr>
              <a:buSzPts val="10700"/>
              <a:buNone/>
              <a:defRPr sz="10700">
                <a:solidFill>
                  <a:schemeClr val="lt1"/>
                </a:solidFill>
              </a:defRPr>
            </a:lvl5pPr>
            <a:lvl6pPr lvl="5" algn="l">
              <a:lnSpc>
                <a:spcPct val="100000"/>
              </a:lnSpc>
              <a:spcBef>
                <a:spcPts val="0"/>
              </a:spcBef>
              <a:spcAft>
                <a:spcPts val="0"/>
              </a:spcAft>
              <a:buClr>
                <a:schemeClr val="lt1"/>
              </a:buClr>
              <a:buSzPts val="10700"/>
              <a:buNone/>
              <a:defRPr sz="10700">
                <a:solidFill>
                  <a:schemeClr val="lt1"/>
                </a:solidFill>
              </a:defRPr>
            </a:lvl6pPr>
            <a:lvl7pPr lvl="6" algn="l">
              <a:lnSpc>
                <a:spcPct val="100000"/>
              </a:lnSpc>
              <a:spcBef>
                <a:spcPts val="0"/>
              </a:spcBef>
              <a:spcAft>
                <a:spcPts val="0"/>
              </a:spcAft>
              <a:buClr>
                <a:schemeClr val="lt1"/>
              </a:buClr>
              <a:buSzPts val="10700"/>
              <a:buNone/>
              <a:defRPr sz="10700">
                <a:solidFill>
                  <a:schemeClr val="lt1"/>
                </a:solidFill>
              </a:defRPr>
            </a:lvl7pPr>
            <a:lvl8pPr lvl="7" algn="l">
              <a:lnSpc>
                <a:spcPct val="100000"/>
              </a:lnSpc>
              <a:spcBef>
                <a:spcPts val="0"/>
              </a:spcBef>
              <a:spcAft>
                <a:spcPts val="0"/>
              </a:spcAft>
              <a:buClr>
                <a:schemeClr val="lt1"/>
              </a:buClr>
              <a:buSzPts val="10700"/>
              <a:buNone/>
              <a:defRPr sz="10700">
                <a:solidFill>
                  <a:schemeClr val="lt1"/>
                </a:solidFill>
              </a:defRPr>
            </a:lvl8pPr>
            <a:lvl9pPr lvl="8" algn="l">
              <a:lnSpc>
                <a:spcPct val="100000"/>
              </a:lnSpc>
              <a:spcBef>
                <a:spcPts val="0"/>
              </a:spcBef>
              <a:spcAft>
                <a:spcPts val="0"/>
              </a:spcAft>
              <a:buClr>
                <a:schemeClr val="lt1"/>
              </a:buClr>
              <a:buSzPts val="10700"/>
              <a:buNone/>
              <a:defRPr sz="10700">
                <a:solidFill>
                  <a:schemeClr val="lt1"/>
                </a:solidFill>
              </a:defRPr>
            </a:lvl9pPr>
          </a:lstStyle>
          <a:p>
            <a:r>
              <a:t>xx%</a:t>
            </a:r>
          </a:p>
        </p:txBody>
      </p:sp>
      <p:sp>
        <p:nvSpPr>
          <p:cNvPr id="94" name="Google Shape;94;g2aa36f21991_0_176"/>
          <p:cNvSpPr txBox="1"/>
          <p:nvPr>
            <p:ph idx="1" type="body"/>
          </p:nvPr>
        </p:nvSpPr>
        <p:spPr>
          <a:xfrm>
            <a:off x="972600" y="3030517"/>
            <a:ext cx="10251300" cy="21072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Clr>
                <a:schemeClr val="lt1"/>
              </a:buClr>
              <a:buSzPts val="1700"/>
              <a:buChar char="●"/>
              <a:defRPr>
                <a:solidFill>
                  <a:schemeClr val="lt1"/>
                </a:solidFill>
              </a:defRPr>
            </a:lvl1pPr>
            <a:lvl2pPr indent="-323850" lvl="1" marL="914400" algn="l">
              <a:lnSpc>
                <a:spcPct val="115000"/>
              </a:lnSpc>
              <a:spcBef>
                <a:spcPts val="0"/>
              </a:spcBef>
              <a:spcAft>
                <a:spcPts val="0"/>
              </a:spcAft>
              <a:buClr>
                <a:schemeClr val="lt1"/>
              </a:buClr>
              <a:buSzPts val="1500"/>
              <a:buChar char="○"/>
              <a:defRPr>
                <a:solidFill>
                  <a:schemeClr val="lt1"/>
                </a:solidFill>
              </a:defRPr>
            </a:lvl2pPr>
            <a:lvl3pPr indent="-323850" lvl="2" marL="1371600" algn="l">
              <a:lnSpc>
                <a:spcPct val="115000"/>
              </a:lnSpc>
              <a:spcBef>
                <a:spcPts val="0"/>
              </a:spcBef>
              <a:spcAft>
                <a:spcPts val="0"/>
              </a:spcAft>
              <a:buClr>
                <a:schemeClr val="lt1"/>
              </a:buClr>
              <a:buSzPts val="1500"/>
              <a:buChar char="■"/>
              <a:defRPr>
                <a:solidFill>
                  <a:schemeClr val="lt1"/>
                </a:solidFill>
              </a:defRPr>
            </a:lvl3pPr>
            <a:lvl4pPr indent="-323850" lvl="3" marL="1828800" algn="l">
              <a:lnSpc>
                <a:spcPct val="115000"/>
              </a:lnSpc>
              <a:spcBef>
                <a:spcPts val="0"/>
              </a:spcBef>
              <a:spcAft>
                <a:spcPts val="0"/>
              </a:spcAft>
              <a:buClr>
                <a:schemeClr val="lt1"/>
              </a:buClr>
              <a:buSzPts val="1500"/>
              <a:buChar char="●"/>
              <a:defRPr>
                <a:solidFill>
                  <a:schemeClr val="lt1"/>
                </a:solidFill>
              </a:defRPr>
            </a:lvl4pPr>
            <a:lvl5pPr indent="-323850" lvl="4" marL="2286000" algn="l">
              <a:lnSpc>
                <a:spcPct val="115000"/>
              </a:lnSpc>
              <a:spcBef>
                <a:spcPts val="0"/>
              </a:spcBef>
              <a:spcAft>
                <a:spcPts val="0"/>
              </a:spcAft>
              <a:buClr>
                <a:schemeClr val="lt1"/>
              </a:buClr>
              <a:buSzPts val="1500"/>
              <a:buChar char="○"/>
              <a:defRPr>
                <a:solidFill>
                  <a:schemeClr val="lt1"/>
                </a:solidFill>
              </a:defRPr>
            </a:lvl5pPr>
            <a:lvl6pPr indent="-323850" lvl="5" marL="2743200" algn="l">
              <a:lnSpc>
                <a:spcPct val="115000"/>
              </a:lnSpc>
              <a:spcBef>
                <a:spcPts val="0"/>
              </a:spcBef>
              <a:spcAft>
                <a:spcPts val="0"/>
              </a:spcAft>
              <a:buClr>
                <a:schemeClr val="lt1"/>
              </a:buClr>
              <a:buSzPts val="1500"/>
              <a:buChar char="■"/>
              <a:defRPr>
                <a:solidFill>
                  <a:schemeClr val="lt1"/>
                </a:solidFill>
              </a:defRPr>
            </a:lvl6pPr>
            <a:lvl7pPr indent="-323850" lvl="6" marL="3200400" algn="l">
              <a:lnSpc>
                <a:spcPct val="115000"/>
              </a:lnSpc>
              <a:spcBef>
                <a:spcPts val="0"/>
              </a:spcBef>
              <a:spcAft>
                <a:spcPts val="0"/>
              </a:spcAft>
              <a:buClr>
                <a:schemeClr val="lt1"/>
              </a:buClr>
              <a:buSzPts val="1500"/>
              <a:buChar char="●"/>
              <a:defRPr>
                <a:solidFill>
                  <a:schemeClr val="lt1"/>
                </a:solidFill>
              </a:defRPr>
            </a:lvl7pPr>
            <a:lvl8pPr indent="-323850" lvl="7" marL="3657600" algn="l">
              <a:lnSpc>
                <a:spcPct val="115000"/>
              </a:lnSpc>
              <a:spcBef>
                <a:spcPts val="0"/>
              </a:spcBef>
              <a:spcAft>
                <a:spcPts val="0"/>
              </a:spcAft>
              <a:buClr>
                <a:schemeClr val="lt1"/>
              </a:buClr>
              <a:buSzPts val="1500"/>
              <a:buChar char="○"/>
              <a:defRPr>
                <a:solidFill>
                  <a:schemeClr val="lt1"/>
                </a:solidFill>
              </a:defRPr>
            </a:lvl8pPr>
            <a:lvl9pPr indent="-323850" lvl="8" marL="4114800" algn="l">
              <a:lnSpc>
                <a:spcPct val="115000"/>
              </a:lnSpc>
              <a:spcBef>
                <a:spcPts val="0"/>
              </a:spcBef>
              <a:spcAft>
                <a:spcPts val="0"/>
              </a:spcAft>
              <a:buClr>
                <a:schemeClr val="lt1"/>
              </a:buClr>
              <a:buSzPts val="1500"/>
              <a:buChar char="■"/>
              <a:defRPr>
                <a:solidFill>
                  <a:schemeClr val="lt1"/>
                </a:solidFill>
              </a:defRPr>
            </a:lvl9pPr>
          </a:lstStyle>
          <a:p/>
        </p:txBody>
      </p:sp>
      <p:sp>
        <p:nvSpPr>
          <p:cNvPr id="95" name="Google Shape;95;g2aa36f21991_0_17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g2aa36f21991_0_18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8" name="Shape 98"/>
        <p:cNvGrpSpPr/>
        <p:nvPr/>
      </p:nvGrpSpPr>
      <p:grpSpPr>
        <a:xfrm>
          <a:off x="0" y="0"/>
          <a:ext cx="0" cy="0"/>
          <a:chOff x="0" y="0"/>
          <a:chExt cx="0" cy="0"/>
        </a:xfrm>
      </p:grpSpPr>
      <p:sp>
        <p:nvSpPr>
          <p:cNvPr id="99" name="Google Shape;99;g2aa36f21991_0_19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0" name="Google Shape;100;g2aa36f21991_0_19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1600"/>
              </a:spcBef>
              <a:spcAft>
                <a:spcPts val="0"/>
              </a:spcAft>
              <a:buClr>
                <a:schemeClr val="dk1"/>
              </a:buClr>
              <a:buSzPts val="2800"/>
              <a:buChar char="○"/>
              <a:defRPr sz="2800"/>
            </a:lvl2pPr>
            <a:lvl3pPr indent="-381000" lvl="2" marL="1371600" algn="l">
              <a:lnSpc>
                <a:spcPct val="90000"/>
              </a:lnSpc>
              <a:spcBef>
                <a:spcPts val="1600"/>
              </a:spcBef>
              <a:spcAft>
                <a:spcPts val="0"/>
              </a:spcAft>
              <a:buClr>
                <a:schemeClr val="dk1"/>
              </a:buClr>
              <a:buSzPts val="2400"/>
              <a:buChar char="■"/>
              <a:defRPr sz="2400"/>
            </a:lvl3pPr>
            <a:lvl4pPr indent="-355600" lvl="3" marL="1828800" algn="l">
              <a:lnSpc>
                <a:spcPct val="90000"/>
              </a:lnSpc>
              <a:spcBef>
                <a:spcPts val="1600"/>
              </a:spcBef>
              <a:spcAft>
                <a:spcPts val="0"/>
              </a:spcAft>
              <a:buClr>
                <a:schemeClr val="dk1"/>
              </a:buClr>
              <a:buSzPts val="2000"/>
              <a:buChar char="●"/>
              <a:defRPr sz="2000"/>
            </a:lvl4pPr>
            <a:lvl5pPr indent="-355600" lvl="4" marL="2286000" algn="l">
              <a:lnSpc>
                <a:spcPct val="90000"/>
              </a:lnSpc>
              <a:spcBef>
                <a:spcPts val="1600"/>
              </a:spcBef>
              <a:spcAft>
                <a:spcPts val="0"/>
              </a:spcAft>
              <a:buClr>
                <a:schemeClr val="dk1"/>
              </a:buClr>
              <a:buSzPts val="2000"/>
              <a:buChar char="○"/>
              <a:defRPr sz="2000"/>
            </a:lvl5pPr>
            <a:lvl6pPr indent="-355600" lvl="5" marL="2743200" algn="l">
              <a:lnSpc>
                <a:spcPct val="90000"/>
              </a:lnSpc>
              <a:spcBef>
                <a:spcPts val="1600"/>
              </a:spcBef>
              <a:spcAft>
                <a:spcPts val="0"/>
              </a:spcAft>
              <a:buClr>
                <a:schemeClr val="dk1"/>
              </a:buClr>
              <a:buSzPts val="2000"/>
              <a:buChar char="■"/>
              <a:defRPr sz="2000"/>
            </a:lvl6pPr>
            <a:lvl7pPr indent="-355600" lvl="6" marL="3200400" algn="l">
              <a:lnSpc>
                <a:spcPct val="90000"/>
              </a:lnSpc>
              <a:spcBef>
                <a:spcPts val="1600"/>
              </a:spcBef>
              <a:spcAft>
                <a:spcPts val="0"/>
              </a:spcAft>
              <a:buClr>
                <a:schemeClr val="dk1"/>
              </a:buClr>
              <a:buSzPts val="2000"/>
              <a:buChar char="●"/>
              <a:defRPr sz="2000"/>
            </a:lvl7pPr>
            <a:lvl8pPr indent="-355600" lvl="7" marL="3657600" algn="l">
              <a:lnSpc>
                <a:spcPct val="90000"/>
              </a:lnSpc>
              <a:spcBef>
                <a:spcPts val="1600"/>
              </a:spcBef>
              <a:spcAft>
                <a:spcPts val="0"/>
              </a:spcAft>
              <a:buClr>
                <a:schemeClr val="dk1"/>
              </a:buClr>
              <a:buSzPts val="2000"/>
              <a:buChar char="○"/>
              <a:defRPr sz="2000"/>
            </a:lvl8pPr>
            <a:lvl9pPr indent="-355600" lvl="8" marL="4114800" algn="l">
              <a:lnSpc>
                <a:spcPct val="90000"/>
              </a:lnSpc>
              <a:spcBef>
                <a:spcPts val="1600"/>
              </a:spcBef>
              <a:spcAft>
                <a:spcPts val="1600"/>
              </a:spcAft>
              <a:buClr>
                <a:schemeClr val="dk1"/>
              </a:buClr>
              <a:buSzPts val="2000"/>
              <a:buChar char="■"/>
              <a:defRPr sz="2000"/>
            </a:lvl9pPr>
          </a:lstStyle>
          <a:p/>
        </p:txBody>
      </p:sp>
      <p:sp>
        <p:nvSpPr>
          <p:cNvPr id="101" name="Google Shape;101;g2aa36f21991_0_19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1600"/>
              </a:spcBef>
              <a:spcAft>
                <a:spcPts val="0"/>
              </a:spcAft>
              <a:buClr>
                <a:schemeClr val="dk1"/>
              </a:buClr>
              <a:buSzPts val="1400"/>
              <a:buNone/>
              <a:defRPr sz="1400"/>
            </a:lvl2pPr>
            <a:lvl3pPr indent="-228600" lvl="2" marL="1371600" algn="l">
              <a:lnSpc>
                <a:spcPct val="90000"/>
              </a:lnSpc>
              <a:spcBef>
                <a:spcPts val="1600"/>
              </a:spcBef>
              <a:spcAft>
                <a:spcPts val="0"/>
              </a:spcAft>
              <a:buClr>
                <a:schemeClr val="dk1"/>
              </a:buClr>
              <a:buSzPts val="1200"/>
              <a:buNone/>
              <a:defRPr sz="1200"/>
            </a:lvl3pPr>
            <a:lvl4pPr indent="-228600" lvl="3" marL="1828800" algn="l">
              <a:lnSpc>
                <a:spcPct val="90000"/>
              </a:lnSpc>
              <a:spcBef>
                <a:spcPts val="1600"/>
              </a:spcBef>
              <a:spcAft>
                <a:spcPts val="0"/>
              </a:spcAft>
              <a:buClr>
                <a:schemeClr val="dk1"/>
              </a:buClr>
              <a:buSzPts val="1000"/>
              <a:buNone/>
              <a:defRPr sz="1000"/>
            </a:lvl4pPr>
            <a:lvl5pPr indent="-228600" lvl="4" marL="2286000" algn="l">
              <a:lnSpc>
                <a:spcPct val="90000"/>
              </a:lnSpc>
              <a:spcBef>
                <a:spcPts val="1600"/>
              </a:spcBef>
              <a:spcAft>
                <a:spcPts val="0"/>
              </a:spcAft>
              <a:buClr>
                <a:schemeClr val="dk1"/>
              </a:buClr>
              <a:buSzPts val="1000"/>
              <a:buNone/>
              <a:defRPr sz="1000"/>
            </a:lvl5pPr>
            <a:lvl6pPr indent="-228600" lvl="5" marL="2743200" algn="l">
              <a:lnSpc>
                <a:spcPct val="90000"/>
              </a:lnSpc>
              <a:spcBef>
                <a:spcPts val="1600"/>
              </a:spcBef>
              <a:spcAft>
                <a:spcPts val="0"/>
              </a:spcAft>
              <a:buClr>
                <a:schemeClr val="dk1"/>
              </a:buClr>
              <a:buSzPts val="1000"/>
              <a:buNone/>
              <a:defRPr sz="1000"/>
            </a:lvl6pPr>
            <a:lvl7pPr indent="-228600" lvl="6" marL="3200400" algn="l">
              <a:lnSpc>
                <a:spcPct val="90000"/>
              </a:lnSpc>
              <a:spcBef>
                <a:spcPts val="1600"/>
              </a:spcBef>
              <a:spcAft>
                <a:spcPts val="0"/>
              </a:spcAft>
              <a:buClr>
                <a:schemeClr val="dk1"/>
              </a:buClr>
              <a:buSzPts val="1000"/>
              <a:buNone/>
              <a:defRPr sz="1000"/>
            </a:lvl7pPr>
            <a:lvl8pPr indent="-228600" lvl="7" marL="3657600" algn="l">
              <a:lnSpc>
                <a:spcPct val="90000"/>
              </a:lnSpc>
              <a:spcBef>
                <a:spcPts val="1600"/>
              </a:spcBef>
              <a:spcAft>
                <a:spcPts val="0"/>
              </a:spcAft>
              <a:buClr>
                <a:schemeClr val="dk1"/>
              </a:buClr>
              <a:buSzPts val="1000"/>
              <a:buNone/>
              <a:defRPr sz="1000"/>
            </a:lvl8pPr>
            <a:lvl9pPr indent="-228600" lvl="8" marL="4114800" algn="l">
              <a:lnSpc>
                <a:spcPct val="90000"/>
              </a:lnSpc>
              <a:spcBef>
                <a:spcPts val="1600"/>
              </a:spcBef>
              <a:spcAft>
                <a:spcPts val="1600"/>
              </a:spcAft>
              <a:buClr>
                <a:schemeClr val="dk1"/>
              </a:buClr>
              <a:buSzPts val="1000"/>
              <a:buNone/>
              <a:defRPr sz="1000"/>
            </a:lvl9pPr>
          </a:lstStyle>
          <a:p/>
        </p:txBody>
      </p:sp>
      <p:sp>
        <p:nvSpPr>
          <p:cNvPr id="102" name="Google Shape;102;g2aa36f21991_0_1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3" name="Google Shape;103;g2aa36f21991_0_1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4" name="Google Shape;104;g2aa36f21991_0_1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5" name="Shape 15"/>
        <p:cNvGrpSpPr/>
        <p:nvPr/>
      </p:nvGrpSpPr>
      <p:grpSpPr>
        <a:xfrm>
          <a:off x="0" y="0"/>
          <a:ext cx="0" cy="0"/>
          <a:chOff x="0" y="0"/>
          <a:chExt cx="0" cy="0"/>
        </a:xfrm>
      </p:grpSpPr>
      <p:sp>
        <p:nvSpPr>
          <p:cNvPr id="16" name="Google Shape;16;g2aa36f21991_0_112"/>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 name="Google Shape;17;g2aa36f21991_0_112"/>
          <p:cNvGrpSpPr/>
          <p:nvPr/>
        </p:nvGrpSpPr>
        <p:grpSpPr>
          <a:xfrm>
            <a:off x="1107036" y="1588427"/>
            <a:ext cx="994316" cy="61102"/>
            <a:chOff x="4580561" y="2589004"/>
            <a:chExt cx="1064464" cy="25200"/>
          </a:xfrm>
        </p:grpSpPr>
        <p:sp>
          <p:nvSpPr>
            <p:cNvPr id="18" name="Google Shape;18;g2aa36f21991_0_112"/>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g2aa36f21991_0_112"/>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 name="Google Shape;20;g2aa36f21991_0_112"/>
          <p:cNvSpPr txBox="1"/>
          <p:nvPr>
            <p:ph type="ctrTitle"/>
          </p:nvPr>
        </p:nvSpPr>
        <p:spPr>
          <a:xfrm>
            <a:off x="972600" y="1763267"/>
            <a:ext cx="10250700" cy="221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p:txBody>
      </p:sp>
      <p:sp>
        <p:nvSpPr>
          <p:cNvPr id="21" name="Google Shape;21;g2aa36f21991_0_112"/>
          <p:cNvSpPr txBox="1"/>
          <p:nvPr>
            <p:ph idx="1" type="subTitle"/>
          </p:nvPr>
        </p:nvSpPr>
        <p:spPr>
          <a:xfrm>
            <a:off x="972837" y="4230533"/>
            <a:ext cx="10250700" cy="721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2" name="Google Shape;22;g2aa36f21991_0_11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g2aa36f21991_0_205"/>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5" name="Google Shape;25;g2aa36f21991_0_205"/>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1600"/>
              </a:spcBef>
              <a:spcAft>
                <a:spcPts val="0"/>
              </a:spcAft>
              <a:buClr>
                <a:schemeClr val="dk1"/>
              </a:buClr>
              <a:buSzPts val="2000"/>
              <a:buNone/>
              <a:defRPr b="1" sz="2000"/>
            </a:lvl2pPr>
            <a:lvl3pPr indent="-228600" lvl="2" marL="1371600" algn="l">
              <a:lnSpc>
                <a:spcPct val="90000"/>
              </a:lnSpc>
              <a:spcBef>
                <a:spcPts val="1600"/>
              </a:spcBef>
              <a:spcAft>
                <a:spcPts val="0"/>
              </a:spcAft>
              <a:buClr>
                <a:schemeClr val="dk1"/>
              </a:buClr>
              <a:buSzPts val="1800"/>
              <a:buNone/>
              <a:defRPr b="1" sz="1800"/>
            </a:lvl3pPr>
            <a:lvl4pPr indent="-228600" lvl="3" marL="1828800" algn="l">
              <a:lnSpc>
                <a:spcPct val="90000"/>
              </a:lnSpc>
              <a:spcBef>
                <a:spcPts val="1600"/>
              </a:spcBef>
              <a:spcAft>
                <a:spcPts val="0"/>
              </a:spcAft>
              <a:buClr>
                <a:schemeClr val="dk1"/>
              </a:buClr>
              <a:buSzPts val="1600"/>
              <a:buNone/>
              <a:defRPr b="1" sz="1600"/>
            </a:lvl4pPr>
            <a:lvl5pPr indent="-228600" lvl="4" marL="2286000" algn="l">
              <a:lnSpc>
                <a:spcPct val="90000"/>
              </a:lnSpc>
              <a:spcBef>
                <a:spcPts val="1600"/>
              </a:spcBef>
              <a:spcAft>
                <a:spcPts val="0"/>
              </a:spcAft>
              <a:buClr>
                <a:schemeClr val="dk1"/>
              </a:buClr>
              <a:buSzPts val="1600"/>
              <a:buNone/>
              <a:defRPr b="1" sz="1600"/>
            </a:lvl5pPr>
            <a:lvl6pPr indent="-228600" lvl="5" marL="2743200" algn="l">
              <a:lnSpc>
                <a:spcPct val="90000"/>
              </a:lnSpc>
              <a:spcBef>
                <a:spcPts val="1600"/>
              </a:spcBef>
              <a:spcAft>
                <a:spcPts val="0"/>
              </a:spcAft>
              <a:buClr>
                <a:schemeClr val="dk1"/>
              </a:buClr>
              <a:buSzPts val="1600"/>
              <a:buNone/>
              <a:defRPr b="1" sz="1600"/>
            </a:lvl6pPr>
            <a:lvl7pPr indent="-228600" lvl="6" marL="3200400" algn="l">
              <a:lnSpc>
                <a:spcPct val="90000"/>
              </a:lnSpc>
              <a:spcBef>
                <a:spcPts val="1600"/>
              </a:spcBef>
              <a:spcAft>
                <a:spcPts val="0"/>
              </a:spcAft>
              <a:buClr>
                <a:schemeClr val="dk1"/>
              </a:buClr>
              <a:buSzPts val="1600"/>
              <a:buNone/>
              <a:defRPr b="1" sz="1600"/>
            </a:lvl7pPr>
            <a:lvl8pPr indent="-228600" lvl="7" marL="3657600" algn="l">
              <a:lnSpc>
                <a:spcPct val="90000"/>
              </a:lnSpc>
              <a:spcBef>
                <a:spcPts val="1600"/>
              </a:spcBef>
              <a:spcAft>
                <a:spcPts val="0"/>
              </a:spcAft>
              <a:buClr>
                <a:schemeClr val="dk1"/>
              </a:buClr>
              <a:buSzPts val="1600"/>
              <a:buNone/>
              <a:defRPr b="1" sz="1600"/>
            </a:lvl8pPr>
            <a:lvl9pPr indent="-228600" lvl="8" marL="4114800" algn="l">
              <a:lnSpc>
                <a:spcPct val="90000"/>
              </a:lnSpc>
              <a:spcBef>
                <a:spcPts val="1600"/>
              </a:spcBef>
              <a:spcAft>
                <a:spcPts val="1600"/>
              </a:spcAft>
              <a:buClr>
                <a:schemeClr val="dk1"/>
              </a:buClr>
              <a:buSzPts val="1600"/>
              <a:buNone/>
              <a:defRPr b="1" sz="1600"/>
            </a:lvl9pPr>
          </a:lstStyle>
          <a:p/>
        </p:txBody>
      </p:sp>
      <p:sp>
        <p:nvSpPr>
          <p:cNvPr id="26" name="Google Shape;26;g2aa36f21991_0_205"/>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7" name="Google Shape;27;g2aa36f21991_0_205"/>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1600"/>
              </a:spcBef>
              <a:spcAft>
                <a:spcPts val="0"/>
              </a:spcAft>
              <a:buClr>
                <a:schemeClr val="dk1"/>
              </a:buClr>
              <a:buSzPts val="2000"/>
              <a:buNone/>
              <a:defRPr b="1" sz="2000"/>
            </a:lvl2pPr>
            <a:lvl3pPr indent="-228600" lvl="2" marL="1371600" algn="l">
              <a:lnSpc>
                <a:spcPct val="90000"/>
              </a:lnSpc>
              <a:spcBef>
                <a:spcPts val="1600"/>
              </a:spcBef>
              <a:spcAft>
                <a:spcPts val="0"/>
              </a:spcAft>
              <a:buClr>
                <a:schemeClr val="dk1"/>
              </a:buClr>
              <a:buSzPts val="1800"/>
              <a:buNone/>
              <a:defRPr b="1" sz="1800"/>
            </a:lvl3pPr>
            <a:lvl4pPr indent="-228600" lvl="3" marL="1828800" algn="l">
              <a:lnSpc>
                <a:spcPct val="90000"/>
              </a:lnSpc>
              <a:spcBef>
                <a:spcPts val="1600"/>
              </a:spcBef>
              <a:spcAft>
                <a:spcPts val="0"/>
              </a:spcAft>
              <a:buClr>
                <a:schemeClr val="dk1"/>
              </a:buClr>
              <a:buSzPts val="1600"/>
              <a:buNone/>
              <a:defRPr b="1" sz="1600"/>
            </a:lvl4pPr>
            <a:lvl5pPr indent="-228600" lvl="4" marL="2286000" algn="l">
              <a:lnSpc>
                <a:spcPct val="90000"/>
              </a:lnSpc>
              <a:spcBef>
                <a:spcPts val="1600"/>
              </a:spcBef>
              <a:spcAft>
                <a:spcPts val="0"/>
              </a:spcAft>
              <a:buClr>
                <a:schemeClr val="dk1"/>
              </a:buClr>
              <a:buSzPts val="1600"/>
              <a:buNone/>
              <a:defRPr b="1" sz="1600"/>
            </a:lvl5pPr>
            <a:lvl6pPr indent="-228600" lvl="5" marL="2743200" algn="l">
              <a:lnSpc>
                <a:spcPct val="90000"/>
              </a:lnSpc>
              <a:spcBef>
                <a:spcPts val="1600"/>
              </a:spcBef>
              <a:spcAft>
                <a:spcPts val="0"/>
              </a:spcAft>
              <a:buClr>
                <a:schemeClr val="dk1"/>
              </a:buClr>
              <a:buSzPts val="1600"/>
              <a:buNone/>
              <a:defRPr b="1" sz="1600"/>
            </a:lvl6pPr>
            <a:lvl7pPr indent="-228600" lvl="6" marL="3200400" algn="l">
              <a:lnSpc>
                <a:spcPct val="90000"/>
              </a:lnSpc>
              <a:spcBef>
                <a:spcPts val="1600"/>
              </a:spcBef>
              <a:spcAft>
                <a:spcPts val="0"/>
              </a:spcAft>
              <a:buClr>
                <a:schemeClr val="dk1"/>
              </a:buClr>
              <a:buSzPts val="1600"/>
              <a:buNone/>
              <a:defRPr b="1" sz="1600"/>
            </a:lvl7pPr>
            <a:lvl8pPr indent="-228600" lvl="7" marL="3657600" algn="l">
              <a:lnSpc>
                <a:spcPct val="90000"/>
              </a:lnSpc>
              <a:spcBef>
                <a:spcPts val="1600"/>
              </a:spcBef>
              <a:spcAft>
                <a:spcPts val="0"/>
              </a:spcAft>
              <a:buClr>
                <a:schemeClr val="dk1"/>
              </a:buClr>
              <a:buSzPts val="1600"/>
              <a:buNone/>
              <a:defRPr b="1" sz="1600"/>
            </a:lvl8pPr>
            <a:lvl9pPr indent="-228600" lvl="8" marL="4114800" algn="l">
              <a:lnSpc>
                <a:spcPct val="90000"/>
              </a:lnSpc>
              <a:spcBef>
                <a:spcPts val="1600"/>
              </a:spcBef>
              <a:spcAft>
                <a:spcPts val="1600"/>
              </a:spcAft>
              <a:buClr>
                <a:schemeClr val="dk1"/>
              </a:buClr>
              <a:buSzPts val="1600"/>
              <a:buNone/>
              <a:defRPr b="1" sz="1600"/>
            </a:lvl9pPr>
          </a:lstStyle>
          <a:p/>
        </p:txBody>
      </p:sp>
      <p:sp>
        <p:nvSpPr>
          <p:cNvPr id="28" name="Google Shape;28;g2aa36f21991_0_205"/>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9" name="Google Shape;29;g2aa36f21991_0_2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g2aa36f21991_0_2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g2aa36f21991_0_2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 name="Shape 32"/>
        <p:cNvGrpSpPr/>
        <p:nvPr/>
      </p:nvGrpSpPr>
      <p:grpSpPr>
        <a:xfrm>
          <a:off x="0" y="0"/>
          <a:ext cx="0" cy="0"/>
          <a:chOff x="0" y="0"/>
          <a:chExt cx="0" cy="0"/>
        </a:xfrm>
      </p:grpSpPr>
      <p:sp>
        <p:nvSpPr>
          <p:cNvPr id="33" name="Google Shape;33;g2aa36f21991_0_164"/>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 name="Google Shape;34;g2aa36f21991_0_164"/>
          <p:cNvGrpSpPr/>
          <p:nvPr/>
        </p:nvGrpSpPr>
        <p:grpSpPr>
          <a:xfrm>
            <a:off x="1107036" y="1588427"/>
            <a:ext cx="994316" cy="61102"/>
            <a:chOff x="4580561" y="2589004"/>
            <a:chExt cx="1064464" cy="25200"/>
          </a:xfrm>
        </p:grpSpPr>
        <p:sp>
          <p:nvSpPr>
            <p:cNvPr id="35" name="Google Shape;35;g2aa36f21991_0_164"/>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2aa36f21991_0_164"/>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 name="Google Shape;37;g2aa36f21991_0_164"/>
          <p:cNvSpPr txBox="1"/>
          <p:nvPr>
            <p:ph type="title"/>
          </p:nvPr>
        </p:nvSpPr>
        <p:spPr>
          <a:xfrm>
            <a:off x="973333" y="1758200"/>
            <a:ext cx="4401300" cy="224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8" name="Google Shape;38;g2aa36f21991_0_164"/>
          <p:cNvSpPr txBox="1"/>
          <p:nvPr>
            <p:ph idx="1" type="subTitle"/>
          </p:nvPr>
        </p:nvSpPr>
        <p:spPr>
          <a:xfrm>
            <a:off x="966600" y="4215367"/>
            <a:ext cx="4401300" cy="1011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39" name="Google Shape;39;g2aa36f21991_0_164"/>
          <p:cNvSpPr txBox="1"/>
          <p:nvPr>
            <p:ph idx="2" type="body"/>
          </p:nvPr>
        </p:nvSpPr>
        <p:spPr>
          <a:xfrm>
            <a:off x="6898967" y="1803500"/>
            <a:ext cx="4499100" cy="40341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40" name="Google Shape;40;g2aa36f21991_0_16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g2aa36f21991_0_1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3" name="Google Shape;43;g2aa36f21991_0_19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44" name="Google Shape;44;g2aa36f21991_0_19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45" name="Google Shape;45;g2aa36f21991_0_1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g2aa36f21991_0_1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g2aa36f21991_0_1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 name="Shape 48"/>
        <p:cNvGrpSpPr/>
        <p:nvPr/>
      </p:nvGrpSpPr>
      <p:grpSpPr>
        <a:xfrm>
          <a:off x="0" y="0"/>
          <a:ext cx="0" cy="0"/>
          <a:chOff x="0" y="0"/>
          <a:chExt cx="0" cy="0"/>
        </a:xfrm>
      </p:grpSpPr>
      <p:sp>
        <p:nvSpPr>
          <p:cNvPr id="49" name="Google Shape;49;g2aa36f21991_0_126"/>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 name="Google Shape;50;g2aa36f21991_0_126"/>
          <p:cNvGrpSpPr/>
          <p:nvPr/>
        </p:nvGrpSpPr>
        <p:grpSpPr>
          <a:xfrm>
            <a:off x="1107036" y="1588427"/>
            <a:ext cx="994316" cy="61102"/>
            <a:chOff x="4580561" y="2589004"/>
            <a:chExt cx="1064464" cy="25200"/>
          </a:xfrm>
        </p:grpSpPr>
        <p:sp>
          <p:nvSpPr>
            <p:cNvPr id="51" name="Google Shape;51;g2aa36f21991_0_126"/>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2aa36f21991_0_126"/>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 name="Google Shape;53;g2aa36f21991_0_126"/>
          <p:cNvSpPr txBox="1"/>
          <p:nvPr>
            <p:ph type="title"/>
          </p:nvPr>
        </p:nvSpPr>
        <p:spPr>
          <a:xfrm>
            <a:off x="972600" y="1758200"/>
            <a:ext cx="102516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54" name="Google Shape;54;g2aa36f21991_0_126"/>
          <p:cNvSpPr txBox="1"/>
          <p:nvPr>
            <p:ph idx="1" type="body"/>
          </p:nvPr>
        </p:nvSpPr>
        <p:spPr>
          <a:xfrm>
            <a:off x="972600" y="2771833"/>
            <a:ext cx="102516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55" name="Google Shape;55;g2aa36f21991_0_12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 name="Shape 56"/>
        <p:cNvGrpSpPr/>
        <p:nvPr/>
      </p:nvGrpSpPr>
      <p:grpSpPr>
        <a:xfrm>
          <a:off x="0" y="0"/>
          <a:ext cx="0" cy="0"/>
          <a:chOff x="0" y="0"/>
          <a:chExt cx="0" cy="0"/>
        </a:xfrm>
      </p:grpSpPr>
      <p:sp>
        <p:nvSpPr>
          <p:cNvPr id="57" name="Google Shape;57;g2aa36f21991_0_134"/>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 name="Google Shape;58;g2aa36f21991_0_134"/>
          <p:cNvGrpSpPr/>
          <p:nvPr/>
        </p:nvGrpSpPr>
        <p:grpSpPr>
          <a:xfrm>
            <a:off x="1107036" y="1588427"/>
            <a:ext cx="994316" cy="61102"/>
            <a:chOff x="4580561" y="2589004"/>
            <a:chExt cx="1064464" cy="25200"/>
          </a:xfrm>
        </p:grpSpPr>
        <p:sp>
          <p:nvSpPr>
            <p:cNvPr id="59" name="Google Shape;59;g2aa36f21991_0_134"/>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g2aa36f21991_0_134"/>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 name="Google Shape;61;g2aa36f21991_0_134"/>
          <p:cNvSpPr txBox="1"/>
          <p:nvPr>
            <p:ph type="title"/>
          </p:nvPr>
        </p:nvSpPr>
        <p:spPr>
          <a:xfrm>
            <a:off x="972600" y="1758200"/>
            <a:ext cx="102513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62" name="Google Shape;62;g2aa36f21991_0_134"/>
          <p:cNvSpPr txBox="1"/>
          <p:nvPr>
            <p:ph idx="1" type="body"/>
          </p:nvPr>
        </p:nvSpPr>
        <p:spPr>
          <a:xfrm>
            <a:off x="972434" y="2771833"/>
            <a:ext cx="50325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63" name="Google Shape;63;g2aa36f21991_0_134"/>
          <p:cNvSpPr txBox="1"/>
          <p:nvPr>
            <p:ph idx="2" type="body"/>
          </p:nvPr>
        </p:nvSpPr>
        <p:spPr>
          <a:xfrm>
            <a:off x="6191471" y="2771833"/>
            <a:ext cx="50325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64" name="Google Shape;64;g2aa36f21991_0_13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g2aa36f21991_0_143"/>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7" name="Google Shape;67;g2aa36f21991_0_143"/>
          <p:cNvGrpSpPr/>
          <p:nvPr/>
        </p:nvGrpSpPr>
        <p:grpSpPr>
          <a:xfrm>
            <a:off x="1107036" y="1588427"/>
            <a:ext cx="994316" cy="61102"/>
            <a:chOff x="4580561" y="2589004"/>
            <a:chExt cx="1064464" cy="25200"/>
          </a:xfrm>
        </p:grpSpPr>
        <p:sp>
          <p:nvSpPr>
            <p:cNvPr id="68" name="Google Shape;68;g2aa36f21991_0_143"/>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g2aa36f21991_0_143"/>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 name="Google Shape;70;g2aa36f21991_0_143"/>
          <p:cNvSpPr txBox="1"/>
          <p:nvPr>
            <p:ph type="title"/>
          </p:nvPr>
        </p:nvSpPr>
        <p:spPr>
          <a:xfrm>
            <a:off x="972600" y="1758200"/>
            <a:ext cx="102513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71" name="Google Shape;71;g2aa36f21991_0_14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2" name="Shape 72"/>
        <p:cNvGrpSpPr/>
        <p:nvPr/>
      </p:nvGrpSpPr>
      <p:grpSpPr>
        <a:xfrm>
          <a:off x="0" y="0"/>
          <a:ext cx="0" cy="0"/>
          <a:chOff x="0" y="0"/>
          <a:chExt cx="0" cy="0"/>
        </a:xfrm>
      </p:grpSpPr>
      <p:sp>
        <p:nvSpPr>
          <p:cNvPr id="73" name="Google Shape;73;g2aa36f21991_0_150"/>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 name="Google Shape;74;g2aa36f21991_0_150"/>
          <p:cNvGrpSpPr/>
          <p:nvPr/>
        </p:nvGrpSpPr>
        <p:grpSpPr>
          <a:xfrm>
            <a:off x="1107036" y="1588427"/>
            <a:ext cx="994316" cy="61102"/>
            <a:chOff x="4580561" y="2589004"/>
            <a:chExt cx="1064464" cy="25200"/>
          </a:xfrm>
        </p:grpSpPr>
        <p:sp>
          <p:nvSpPr>
            <p:cNvPr id="75" name="Google Shape;75;g2aa36f21991_0_150"/>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2aa36f21991_0_150"/>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g2aa36f21991_0_150"/>
          <p:cNvSpPr txBox="1"/>
          <p:nvPr>
            <p:ph type="title"/>
          </p:nvPr>
        </p:nvSpPr>
        <p:spPr>
          <a:xfrm>
            <a:off x="973333" y="1758200"/>
            <a:ext cx="4401300" cy="1842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78" name="Google Shape;78;g2aa36f21991_0_150"/>
          <p:cNvSpPr txBox="1"/>
          <p:nvPr>
            <p:ph idx="1" type="body"/>
          </p:nvPr>
        </p:nvSpPr>
        <p:spPr>
          <a:xfrm>
            <a:off x="961633" y="3708967"/>
            <a:ext cx="4401300" cy="21300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79" name="Google Shape;79;g2aa36f21991_0_15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g2aa36f21991_0_10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9pPr>
          </a:lstStyle>
          <a:p/>
        </p:txBody>
      </p:sp>
      <p:sp>
        <p:nvSpPr>
          <p:cNvPr id="7" name="Google Shape;7;g2aa36f21991_0_10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36550" lvl="0" marL="457200" marR="0" rtl="0" algn="l">
              <a:lnSpc>
                <a:spcPct val="115000"/>
              </a:lnSpc>
              <a:spcBef>
                <a:spcPts val="0"/>
              </a:spcBef>
              <a:spcAft>
                <a:spcPts val="0"/>
              </a:spcAft>
              <a:buClr>
                <a:schemeClr val="accent1"/>
              </a:buClr>
              <a:buSzPts val="1700"/>
              <a:buFont typeface="Lato"/>
              <a:buChar char="●"/>
              <a:defRPr b="0" i="0" sz="1700" u="none" cap="none" strike="noStrike">
                <a:solidFill>
                  <a:schemeClr val="accent1"/>
                </a:solidFill>
                <a:latin typeface="Lato"/>
                <a:ea typeface="Lato"/>
                <a:cs typeface="Lato"/>
                <a:sym typeface="Lato"/>
              </a:defRPr>
            </a:lvl1pPr>
            <a:lvl2pPr indent="-323850" lvl="1" marL="9144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2pPr>
            <a:lvl3pPr indent="-323850" lvl="2" marL="13716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3pPr>
            <a:lvl4pPr indent="-323850" lvl="3" marL="18288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4pPr>
            <a:lvl5pPr indent="-323850" lvl="4" marL="22860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5pPr>
            <a:lvl6pPr indent="-323850" lvl="5" marL="27432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6pPr>
            <a:lvl7pPr indent="-323850" lvl="6" marL="32004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7pPr>
            <a:lvl8pPr indent="-323850" lvl="7" marL="36576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8pPr>
            <a:lvl9pPr indent="-323850" lvl="8" marL="41148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9pPr>
          </a:lstStyle>
          <a:p/>
        </p:txBody>
      </p:sp>
      <p:sp>
        <p:nvSpPr>
          <p:cNvPr id="8" name="Google Shape;8;g2aa36f21991_0_108"/>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mn-M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27.png"/><Relationship Id="rId5" Type="http://schemas.openxmlformats.org/officeDocument/2006/relationships/image" Target="../media/image22.jpg"/><Relationship Id="rId6"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45.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facebook.com/hashtag/%D0%B1%D0%B0%D0%B0%D1%81%D0%B0%D0%BD?__eep__=6&amp;__cft__%5B0%5D=AZVh_Gy_xocn2Jv4gC2wgM6HR4Iztb5D05foQcdgn9gysM6Tgo1-Dc-wycCHPO21dhaBkhvgnRSa5FxaPPAl_ALG8LvAo3nUpnfMID5Vxen0nGfGNvuwn0MguECwKxWSo2fCu4mAQwQ3CIo2spknOFO6frr6w6G2KfBG_PA-QA819YMUrDuONVOymUpr8KANk2G1ktKWjhBF5P9rGlza7bMD&amp;__tn__=*NK-y-R" TargetMode="External"/><Relationship Id="rId4" Type="http://schemas.openxmlformats.org/officeDocument/2006/relationships/image" Target="../media/image34.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jpg"/><Relationship Id="rId4" Type="http://schemas.openxmlformats.org/officeDocument/2006/relationships/image" Target="../media/image36.jpg"/><Relationship Id="rId5" Type="http://schemas.openxmlformats.org/officeDocument/2006/relationships/image" Target="../media/image7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6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61.png"/><Relationship Id="rId5" Type="http://schemas.openxmlformats.org/officeDocument/2006/relationships/image" Target="../media/image53.png"/><Relationship Id="rId6"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jp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60.png"/><Relationship Id="rId4" Type="http://schemas.openxmlformats.org/officeDocument/2006/relationships/image" Target="../media/image51.png"/><Relationship Id="rId5"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6.jpg"/><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7.jp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5.jpg"/><Relationship Id="rId4" Type="http://schemas.openxmlformats.org/officeDocument/2006/relationships/image" Target="../media/image55.jpg"/><Relationship Id="rId5" Type="http://schemas.openxmlformats.org/officeDocument/2006/relationships/image" Target="../media/image6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3.jpg"/><Relationship Id="rId5"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23.jpg"/><Relationship Id="rId5" Type="http://schemas.openxmlformats.org/officeDocument/2006/relationships/image" Target="../media/image6.jpg"/></Relationships>
</file>

<file path=ppt/slides/_rels/slide7.xml.rels><?xml version="1.0" encoding="UTF-8" standalone="yes"?><Relationships xmlns="http://schemas.openxmlformats.org/package/2006/relationships"><Relationship Id="rId11" Type="http://schemas.openxmlformats.org/officeDocument/2006/relationships/image" Target="../media/image69.jpg"/><Relationship Id="rId10" Type="http://schemas.openxmlformats.org/officeDocument/2006/relationships/image" Target="../media/image40.jp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8918"/>
              <a:buFont typeface="Calibri"/>
              <a:buNone/>
            </a:pPr>
            <a:br>
              <a:rPr b="1" lang="mn-MN" cap="none"/>
            </a:br>
            <a:br>
              <a:rPr lang="mn-MN" cap="none"/>
            </a:br>
            <a:endParaRPr/>
          </a:p>
        </p:txBody>
      </p:sp>
      <p:sp>
        <p:nvSpPr>
          <p:cNvPr id="110" name="Google Shape;110;p1"/>
          <p:cNvSpPr txBox="1"/>
          <p:nvPr>
            <p:ph idx="1" type="body"/>
          </p:nvPr>
        </p:nvSpPr>
        <p:spPr>
          <a:xfrm>
            <a:off x="838200" y="365125"/>
            <a:ext cx="10515600" cy="5811838"/>
          </a:xfrm>
          <a:prstGeom prst="rect">
            <a:avLst/>
          </a:prstGeom>
          <a:noFill/>
          <a:ln>
            <a:noFill/>
          </a:ln>
        </p:spPr>
        <p:txBody>
          <a:bodyPr anchorCtr="0" anchor="t" bIns="45700" lIns="91425" spcFirstLastPara="1" rIns="91425" wrap="square" tIns="45700">
            <a:normAutofit/>
          </a:bodyPr>
          <a:lstStyle/>
          <a:p>
            <a:pPr indent="0" lvl="1" marL="400050" rtl="0" algn="r">
              <a:lnSpc>
                <a:spcPct val="90000"/>
              </a:lnSpc>
              <a:spcBef>
                <a:spcPts val="0"/>
              </a:spcBef>
              <a:spcAft>
                <a:spcPts val="0"/>
              </a:spcAft>
              <a:buClr>
                <a:schemeClr val="dk1"/>
              </a:buClr>
              <a:buSzPts val="5200"/>
              <a:buNone/>
            </a:pPr>
            <a:r>
              <a:rPr b="1" lang="mn-MN" sz="5200" cap="none"/>
              <a:t>                        </a:t>
            </a:r>
            <a:endParaRPr/>
          </a:p>
          <a:p>
            <a:pPr indent="0" lvl="1" marL="400050" rtl="0" algn="r">
              <a:lnSpc>
                <a:spcPct val="90000"/>
              </a:lnSpc>
              <a:spcBef>
                <a:spcPts val="500"/>
              </a:spcBef>
              <a:spcAft>
                <a:spcPts val="0"/>
              </a:spcAft>
              <a:buClr>
                <a:srgbClr val="000000"/>
              </a:buClr>
              <a:buSzPts val="800"/>
              <a:buNone/>
            </a:pPr>
            <a:r>
              <a:rPr b="1" lang="mn-MN" sz="800" cap="none">
                <a:solidFill>
                  <a:srgbClr val="000000"/>
                </a:solidFill>
                <a:latin typeface="Arial"/>
                <a:ea typeface="Arial"/>
                <a:cs typeface="Arial"/>
                <a:sym typeface="Arial"/>
              </a:rPr>
              <a:t>                                                                                                                                               </a:t>
            </a:r>
            <a:endParaRPr/>
          </a:p>
          <a:p>
            <a:pPr indent="0" lvl="0" marL="0" rtl="0" algn="r">
              <a:lnSpc>
                <a:spcPct val="90000"/>
              </a:lnSpc>
              <a:spcBef>
                <a:spcPts val="1000"/>
              </a:spcBef>
              <a:spcAft>
                <a:spcPts val="0"/>
              </a:spcAft>
              <a:buClr>
                <a:schemeClr val="dk1"/>
              </a:buClr>
              <a:buSzPts val="1000"/>
              <a:buNone/>
            </a:pPr>
            <a:r>
              <a:rPr b="1" lang="mn-MN" sz="1000" cap="none"/>
              <a:t> </a:t>
            </a:r>
            <a:endParaRPr/>
          </a:p>
          <a:p>
            <a:pPr indent="0" lvl="0" marL="0" rtl="0" algn="ctr">
              <a:lnSpc>
                <a:spcPct val="90000"/>
              </a:lnSpc>
              <a:spcBef>
                <a:spcPts val="1000"/>
              </a:spcBef>
              <a:spcAft>
                <a:spcPts val="0"/>
              </a:spcAft>
              <a:buClr>
                <a:schemeClr val="dk1"/>
              </a:buClr>
              <a:buSzPts val="5400"/>
              <a:buNone/>
            </a:pPr>
            <a:r>
              <a:t/>
            </a:r>
            <a:endParaRPr sz="5400">
              <a:latin typeface="Arial"/>
              <a:ea typeface="Arial"/>
              <a:cs typeface="Arial"/>
              <a:sym typeface="Arial"/>
            </a:endParaRPr>
          </a:p>
          <a:p>
            <a:pPr indent="0" lvl="0" marL="0" rtl="0" algn="ctr">
              <a:lnSpc>
                <a:spcPct val="90000"/>
              </a:lnSpc>
              <a:spcBef>
                <a:spcPts val="1000"/>
              </a:spcBef>
              <a:spcAft>
                <a:spcPts val="0"/>
              </a:spcAft>
              <a:buClr>
                <a:schemeClr val="dk1"/>
              </a:buClr>
              <a:buSzPts val="5400"/>
              <a:buNone/>
            </a:pPr>
            <a:r>
              <a:rPr lang="mn-MN" sz="5400">
                <a:latin typeface="Times New Roman"/>
                <a:ea typeface="Times New Roman"/>
                <a:cs typeface="Times New Roman"/>
                <a:sym typeface="Times New Roman"/>
              </a:rPr>
              <a:t>Монголын шүүгчдийн холбоо </a:t>
            </a:r>
            <a:endParaRPr sz="5400">
              <a:latin typeface="Times New Roman"/>
              <a:ea typeface="Times New Roman"/>
              <a:cs typeface="Times New Roman"/>
              <a:sym typeface="Times New Roman"/>
            </a:endParaRPr>
          </a:p>
          <a:p>
            <a:pPr indent="0" lvl="0" marL="0" rtl="0" algn="ctr">
              <a:lnSpc>
                <a:spcPct val="90000"/>
              </a:lnSpc>
              <a:spcBef>
                <a:spcPts val="1000"/>
              </a:spcBef>
              <a:spcAft>
                <a:spcPts val="0"/>
              </a:spcAft>
              <a:buClr>
                <a:schemeClr val="dk1"/>
              </a:buClr>
              <a:buSzPts val="4800"/>
              <a:buNone/>
            </a:pPr>
            <a:r>
              <a:rPr lang="mn-MN" sz="4800">
                <a:latin typeface="Times New Roman"/>
                <a:ea typeface="Times New Roman"/>
                <a:cs typeface="Times New Roman"/>
                <a:sym typeface="Times New Roman"/>
              </a:rPr>
              <a:t>2023 ОНЫ ҮЙЛ АЖИЛЛАГААНЫ ТАЙЛАНГИЙН ГҮЙЦЭТГЭЛ</a:t>
            </a:r>
            <a:endParaRPr/>
          </a:p>
          <a:p>
            <a:pPr indent="0" lvl="0" marL="0" rtl="0" algn="ctr">
              <a:lnSpc>
                <a:spcPct val="90000"/>
              </a:lnSpc>
              <a:spcBef>
                <a:spcPts val="1000"/>
              </a:spcBef>
              <a:spcAft>
                <a:spcPts val="1600"/>
              </a:spcAft>
              <a:buClr>
                <a:schemeClr val="dk1"/>
              </a:buClr>
              <a:buSzPts val="900"/>
              <a:buNone/>
            </a:pPr>
            <a:r>
              <a:t/>
            </a:r>
            <a:endParaRPr b="1" sz="900" cap="none"/>
          </a:p>
        </p:txBody>
      </p:sp>
      <p:pic>
        <p:nvPicPr>
          <p:cNvPr id="111" name="Google Shape;111;p1"/>
          <p:cNvPicPr preferRelativeResize="0"/>
          <p:nvPr/>
        </p:nvPicPr>
        <p:blipFill rotWithShape="1">
          <a:blip r:embed="rId3">
            <a:alphaModFix/>
          </a:blip>
          <a:srcRect b="0" l="0" r="0" t="0"/>
          <a:stretch/>
        </p:blipFill>
        <p:spPr>
          <a:xfrm>
            <a:off x="4076036" y="365125"/>
            <a:ext cx="4039926" cy="23691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ab3f2148bb_0_0"/>
          <p:cNvSpPr txBox="1"/>
          <p:nvPr>
            <p:ph type="ctrTitle"/>
          </p:nvPr>
        </p:nvSpPr>
        <p:spPr>
          <a:xfrm>
            <a:off x="-291600" y="6776800"/>
            <a:ext cx="291600" cy="263100"/>
          </a:xfrm>
          <a:prstGeom prst="rect">
            <a:avLst/>
          </a:prstGeom>
          <a:noFill/>
          <a:ln>
            <a:noFill/>
          </a:ln>
        </p:spPr>
        <p:txBody>
          <a:bodyPr anchorCtr="0" anchor="t" bIns="121900" lIns="121900" spcFirstLastPara="1" rIns="121900" wrap="square" tIns="121900">
            <a:normAutofit fontScale="90000"/>
          </a:bodyPr>
          <a:lstStyle/>
          <a:p>
            <a:pPr indent="0" lvl="0" marL="0" rtl="0" algn="just">
              <a:lnSpc>
                <a:spcPct val="100000"/>
              </a:lnSpc>
              <a:spcBef>
                <a:spcPts val="0"/>
              </a:spcBef>
              <a:spcAft>
                <a:spcPts val="800"/>
              </a:spcAft>
              <a:buSzPts val="5600"/>
              <a:buNone/>
            </a:pPr>
            <a:r>
              <a:t/>
            </a:r>
            <a:endParaRPr b="0" sz="1000">
              <a:solidFill>
                <a:srgbClr val="000000"/>
              </a:solidFill>
              <a:latin typeface="Arial"/>
              <a:ea typeface="Arial"/>
              <a:cs typeface="Arial"/>
              <a:sym typeface="Arial"/>
            </a:endParaRPr>
          </a:p>
        </p:txBody>
      </p:sp>
      <p:sp>
        <p:nvSpPr>
          <p:cNvPr id="192" name="Google Shape;192;g2ab3f2148bb_0_0"/>
          <p:cNvSpPr txBox="1"/>
          <p:nvPr>
            <p:ph idx="1" type="subTitle"/>
          </p:nvPr>
        </p:nvSpPr>
        <p:spPr>
          <a:xfrm>
            <a:off x="827825" y="1861675"/>
            <a:ext cx="10933800" cy="1145400"/>
          </a:xfrm>
          <a:prstGeom prst="rect">
            <a:avLst/>
          </a:prstGeom>
          <a:noFill/>
          <a:ln>
            <a:noFill/>
          </a:ln>
        </p:spPr>
        <p:txBody>
          <a:bodyPr anchorCtr="0" anchor="t" bIns="121900" lIns="121900" spcFirstLastPara="1" rIns="121900" wrap="square" tIns="121900">
            <a:noAutofit/>
          </a:bodyPr>
          <a:lstStyle/>
          <a:p>
            <a:pPr indent="0" lvl="0" marL="0" rtl="0" algn="just">
              <a:lnSpc>
                <a:spcPct val="100000"/>
              </a:lnSpc>
              <a:spcBef>
                <a:spcPts val="0"/>
              </a:spcBef>
              <a:spcAft>
                <a:spcPts val="0"/>
              </a:spcAft>
              <a:buSzPts val="2100"/>
              <a:buNone/>
            </a:pPr>
            <a:r>
              <a:rPr lang="mn-MN" sz="1700">
                <a:solidFill>
                  <a:srgbClr val="000000"/>
                </a:solidFill>
                <a:latin typeface="Arial"/>
                <a:ea typeface="Arial"/>
                <a:cs typeface="Arial"/>
                <a:sym typeface="Arial"/>
              </a:rPr>
              <a:t>Judge.mn болон “Монголын шүүгчдийн холбооны” пэйж хуудсаар өдөр тутмын үйл ажиллагааны талаарх мэдээ, мэдээллийг тогтмол шуурхай хүргэн, холбооны сайт болон твиттер, пэйж хуудсыг тогтмол шинэ мэдээллээр баяжуулан вэб хуудсыг хөгжүүлж, мэдээллийг тэнцвэржүүлэн ажиллаж байна. </a:t>
            </a:r>
            <a:endParaRPr sz="1700">
              <a:solidFill>
                <a:srgbClr val="000000"/>
              </a:solidFill>
              <a:latin typeface="Arial"/>
              <a:ea typeface="Arial"/>
              <a:cs typeface="Arial"/>
              <a:sym typeface="Arial"/>
            </a:endParaRPr>
          </a:p>
          <a:p>
            <a:pPr indent="0" lvl="0" marL="0" rtl="0" algn="just">
              <a:lnSpc>
                <a:spcPct val="100000"/>
              </a:lnSpc>
              <a:spcBef>
                <a:spcPts val="800"/>
              </a:spcBef>
              <a:spcAft>
                <a:spcPts val="800"/>
              </a:spcAft>
              <a:buSzPts val="2100"/>
              <a:buNone/>
            </a:pPr>
            <a:r>
              <a:t/>
            </a:r>
            <a:endParaRPr sz="1700">
              <a:solidFill>
                <a:srgbClr val="000000"/>
              </a:solidFill>
              <a:latin typeface="Arial"/>
              <a:ea typeface="Arial"/>
              <a:cs typeface="Arial"/>
              <a:sym typeface="Arial"/>
            </a:endParaRPr>
          </a:p>
        </p:txBody>
      </p:sp>
      <p:pic>
        <p:nvPicPr>
          <p:cNvPr id="193" name="Google Shape;193;g2ab3f2148bb_0_0"/>
          <p:cNvPicPr preferRelativeResize="0"/>
          <p:nvPr/>
        </p:nvPicPr>
        <p:blipFill rotWithShape="1">
          <a:blip r:embed="rId3">
            <a:alphaModFix/>
          </a:blip>
          <a:srcRect b="5410" l="0" r="0" t="0"/>
          <a:stretch/>
        </p:blipFill>
        <p:spPr>
          <a:xfrm>
            <a:off x="6580775" y="3006925"/>
            <a:ext cx="5108274" cy="3399376"/>
          </a:xfrm>
          <a:prstGeom prst="rect">
            <a:avLst/>
          </a:prstGeom>
          <a:noFill/>
          <a:ln>
            <a:noFill/>
          </a:ln>
        </p:spPr>
      </p:pic>
      <p:pic>
        <p:nvPicPr>
          <p:cNvPr id="194" name="Google Shape;194;g2ab3f2148bb_0_0"/>
          <p:cNvPicPr preferRelativeResize="0"/>
          <p:nvPr/>
        </p:nvPicPr>
        <p:blipFill rotWithShape="1">
          <a:blip r:embed="rId4">
            <a:alphaModFix/>
          </a:blip>
          <a:srcRect b="0" l="0" r="0" t="0"/>
          <a:stretch/>
        </p:blipFill>
        <p:spPr>
          <a:xfrm>
            <a:off x="827825" y="3006925"/>
            <a:ext cx="5592074" cy="3399375"/>
          </a:xfrm>
          <a:prstGeom prst="rect">
            <a:avLst/>
          </a:prstGeom>
          <a:noFill/>
          <a:ln>
            <a:noFill/>
          </a:ln>
        </p:spPr>
      </p:pic>
      <p:sp>
        <p:nvSpPr>
          <p:cNvPr id="195" name="Google Shape;195;g2ab3f2148bb_0_0"/>
          <p:cNvSpPr txBox="1"/>
          <p:nvPr/>
        </p:nvSpPr>
        <p:spPr>
          <a:xfrm>
            <a:off x="1125875" y="817750"/>
            <a:ext cx="10337700" cy="681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3200"/>
              <a:buFont typeface="Times New Roman"/>
              <a:buNone/>
            </a:pPr>
            <a:r>
              <a:rPr b="1" lang="mn-MN" sz="2000">
                <a:solidFill>
                  <a:schemeClr val="dk2"/>
                </a:solidFill>
                <a:latin typeface="Times New Roman"/>
                <a:ea typeface="Times New Roman"/>
                <a:cs typeface="Times New Roman"/>
                <a:sym typeface="Times New Roman"/>
              </a:rPr>
              <a:t>ХОЛБООНЫ ҮЙЛ АЖИЛЛАГААГ ГИШҮҮД, ОЛОН НИЙТЭД ТОГТМОЛ МЭДЭЭЛЖ БАЙНА</a:t>
            </a:r>
            <a:endParaRPr sz="2000">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646372e63a_0_5"/>
          <p:cNvSpPr txBox="1"/>
          <p:nvPr>
            <p:ph type="ctrTitle"/>
          </p:nvPr>
        </p:nvSpPr>
        <p:spPr>
          <a:xfrm>
            <a:off x="2133600" y="1154300"/>
            <a:ext cx="9453850" cy="2219700"/>
          </a:xfrm>
          <a:prstGeom prst="rect">
            <a:avLst/>
          </a:prstGeom>
          <a:noFill/>
          <a:ln>
            <a:noFill/>
          </a:ln>
        </p:spPr>
        <p:txBody>
          <a:bodyPr anchorCtr="0" anchor="t" bIns="121900" lIns="121900" spcFirstLastPara="1" rIns="121900" wrap="square" tIns="121900">
            <a:normAutofit/>
          </a:bodyPr>
          <a:lstStyle/>
          <a:p>
            <a:pPr indent="0" lvl="0" marL="0" rtl="0" algn="just">
              <a:lnSpc>
                <a:spcPct val="100000"/>
              </a:lnSpc>
              <a:spcBef>
                <a:spcPts val="0"/>
              </a:spcBef>
              <a:spcAft>
                <a:spcPts val="800"/>
              </a:spcAft>
              <a:buSzPts val="5600"/>
              <a:buNone/>
            </a:pPr>
            <a:r>
              <a:rPr b="0" lang="mn-MN" sz="2600">
                <a:solidFill>
                  <a:srgbClr val="000000"/>
                </a:solidFill>
                <a:latin typeface="Arial"/>
                <a:ea typeface="Arial"/>
                <a:cs typeface="Arial"/>
                <a:sym typeface="Arial"/>
              </a:rPr>
              <a:t>ШЕЗ-ийн “Шүүх эрх мэдэл” эмхэтгэлд “Үйл явдлын хураангуй” нэрээр Шүүгчдийн холбооны үйл ажиллагааг хэвлүүлж байна.</a:t>
            </a:r>
            <a:endParaRPr sz="7200"/>
          </a:p>
        </p:txBody>
      </p:sp>
      <p:sp>
        <p:nvSpPr>
          <p:cNvPr id="201" name="Google Shape;201;g2646372e63a_0_5"/>
          <p:cNvSpPr txBox="1"/>
          <p:nvPr>
            <p:ph idx="1" type="subTitle"/>
          </p:nvPr>
        </p:nvSpPr>
        <p:spPr>
          <a:xfrm>
            <a:off x="0" y="7066775"/>
            <a:ext cx="755400" cy="512700"/>
          </a:xfrm>
          <a:prstGeom prst="rect">
            <a:avLst/>
          </a:prstGeom>
          <a:noFill/>
          <a:ln>
            <a:noFill/>
          </a:ln>
        </p:spPr>
        <p:txBody>
          <a:bodyPr anchorCtr="0" anchor="t" bIns="121900" lIns="121900" spcFirstLastPara="1" rIns="121900" wrap="square" tIns="121900">
            <a:normAutofit fontScale="92500"/>
          </a:bodyPr>
          <a:lstStyle/>
          <a:p>
            <a:pPr indent="0" lvl="0" marL="0" rtl="0" algn="l">
              <a:lnSpc>
                <a:spcPct val="100000"/>
              </a:lnSpc>
              <a:spcBef>
                <a:spcPts val="0"/>
              </a:spcBef>
              <a:spcAft>
                <a:spcPts val="0"/>
              </a:spcAft>
              <a:buSzPct val="108108"/>
              <a:buNone/>
            </a:pPr>
            <a:r>
              <a:t/>
            </a:r>
            <a:endParaRPr/>
          </a:p>
        </p:txBody>
      </p:sp>
      <p:pic>
        <p:nvPicPr>
          <p:cNvPr id="202" name="Google Shape;202;g2646372e63a_0_5"/>
          <p:cNvPicPr preferRelativeResize="0"/>
          <p:nvPr/>
        </p:nvPicPr>
        <p:blipFill rotWithShape="1">
          <a:blip r:embed="rId3">
            <a:alphaModFix/>
          </a:blip>
          <a:srcRect b="0" l="0" r="0" t="0"/>
          <a:stretch/>
        </p:blipFill>
        <p:spPr>
          <a:xfrm>
            <a:off x="1676400" y="2895600"/>
            <a:ext cx="6031651" cy="3352800"/>
          </a:xfrm>
          <a:prstGeom prst="rect">
            <a:avLst/>
          </a:prstGeom>
          <a:noFill/>
          <a:ln>
            <a:noFill/>
          </a:ln>
        </p:spPr>
      </p:pic>
      <p:pic>
        <p:nvPicPr>
          <p:cNvPr descr="viber_image_2024-01-07_22-26-19-230.jpg" id="203" name="Google Shape;203;g2646372e63a_0_5"/>
          <p:cNvPicPr preferRelativeResize="0"/>
          <p:nvPr/>
        </p:nvPicPr>
        <p:blipFill rotWithShape="1">
          <a:blip r:embed="rId4">
            <a:alphaModFix/>
          </a:blip>
          <a:srcRect b="0" l="0" r="0" t="0"/>
          <a:stretch/>
        </p:blipFill>
        <p:spPr>
          <a:xfrm>
            <a:off x="8153400" y="2895600"/>
            <a:ext cx="2590800" cy="3352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
          <p:cNvSpPr txBox="1"/>
          <p:nvPr>
            <p:ph type="ctrTitle"/>
          </p:nvPr>
        </p:nvSpPr>
        <p:spPr>
          <a:xfrm>
            <a:off x="3733800" y="914400"/>
            <a:ext cx="6270300" cy="370333"/>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209" name="Google Shape;209;p3"/>
          <p:cNvSpPr txBox="1"/>
          <p:nvPr>
            <p:ph idx="1" type="subTitle"/>
          </p:nvPr>
        </p:nvSpPr>
        <p:spPr>
          <a:xfrm>
            <a:off x="881700" y="1752600"/>
            <a:ext cx="10820400" cy="636900"/>
          </a:xfrm>
          <a:prstGeom prst="rect">
            <a:avLst/>
          </a:prstGeom>
          <a:noFill/>
          <a:ln>
            <a:noFill/>
          </a:ln>
        </p:spPr>
        <p:txBody>
          <a:bodyPr anchorCtr="0" anchor="t" bIns="121900" lIns="121900" spcFirstLastPara="1" rIns="121900" wrap="square" tIns="121900">
            <a:noAutofit/>
          </a:bodyPr>
          <a:lstStyle/>
          <a:p>
            <a:pPr indent="-336550" lvl="0" marL="457200" rtl="0" algn="just">
              <a:lnSpc>
                <a:spcPct val="100000"/>
              </a:lnSpc>
              <a:spcBef>
                <a:spcPts val="0"/>
              </a:spcBef>
              <a:spcAft>
                <a:spcPts val="0"/>
              </a:spcAft>
              <a:buSzPts val="2100"/>
              <a:buNone/>
            </a:pPr>
            <a:r>
              <a:rPr lang="mn-MN" sz="1400">
                <a:latin typeface="Arial"/>
                <a:ea typeface="Arial"/>
                <a:cs typeface="Arial"/>
                <a:sym typeface="Arial"/>
              </a:rPr>
              <a:t>Ярьж буй хууль нэвтрүүлгийн нийт 43 дугаарыг бэлтгэж, олон нийтэд хүрэгсэн бөгөөд 2023 онд 10 дугаар гаргасан байна. Үүнд:</a:t>
            </a:r>
            <a:endParaRPr sz="1400">
              <a:latin typeface="Arial"/>
              <a:ea typeface="Arial"/>
              <a:cs typeface="Arial"/>
              <a:sym typeface="Arial"/>
            </a:endParaRPr>
          </a:p>
        </p:txBody>
      </p:sp>
      <p:graphicFrame>
        <p:nvGraphicFramePr>
          <p:cNvPr id="210" name="Google Shape;210;p3"/>
          <p:cNvGraphicFramePr/>
          <p:nvPr/>
        </p:nvGraphicFramePr>
        <p:xfrm>
          <a:off x="1485900" y="2463625"/>
          <a:ext cx="3000000" cy="3000000"/>
        </p:xfrm>
        <a:graphic>
          <a:graphicData uri="http://schemas.openxmlformats.org/drawingml/2006/table">
            <a:tbl>
              <a:tblPr bandRow="1" firstRow="1">
                <a:noFill/>
                <a:tableStyleId>{EEEF6FA7-DC71-404B-A784-FCAF71EA4BFC}</a:tableStyleId>
              </a:tblPr>
              <a:tblGrid>
                <a:gridCol w="3073400"/>
                <a:gridCol w="3073400"/>
                <a:gridCol w="3073400"/>
              </a:tblGrid>
              <a:tr h="807275">
                <a:tc>
                  <a:txBody>
                    <a:bodyPr/>
                    <a:lstStyle/>
                    <a:p>
                      <a:pPr indent="0" lvl="0" marL="0" marR="0" rtl="0" algn="ctr">
                        <a:lnSpc>
                          <a:spcPct val="100000"/>
                        </a:lnSpc>
                        <a:spcBef>
                          <a:spcPts val="0"/>
                        </a:spcBef>
                        <a:spcAft>
                          <a:spcPts val="0"/>
                        </a:spcAft>
                        <a:buNone/>
                      </a:pPr>
                      <a:r>
                        <a:rPr lang="mn-MN" sz="1400" u="none" cap="none" strike="noStrike"/>
                        <a:t>Эрүүгийн эрх зүйн сэдвээр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mn-MN" sz="1400" u="none" cap="none" strike="noStrike"/>
                        <a:t>Иргэний эрх зүйн сэдвээр</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mn-MN" sz="1400" u="none" cap="none" strike="noStrike"/>
                        <a:t>Захиргааны эрх зүйн сэдвээр</a:t>
                      </a:r>
                      <a:endParaRPr sz="1400" u="none" cap="none" strike="noStrike"/>
                    </a:p>
                  </a:txBody>
                  <a:tcPr marT="45725" marB="45725" marR="91450" marL="91450"/>
                </a:tc>
              </a:tr>
              <a:tr h="2469325">
                <a:tc>
                  <a:txBody>
                    <a:bodyPr/>
                    <a:lstStyle/>
                    <a:p>
                      <a:pPr indent="-330200" lvl="0" marL="457200" marR="0" rtl="0" algn="just">
                        <a:lnSpc>
                          <a:spcPct val="100000"/>
                        </a:lnSpc>
                        <a:spcBef>
                          <a:spcPts val="0"/>
                        </a:spcBef>
                        <a:spcAft>
                          <a:spcPts val="0"/>
                        </a:spcAft>
                        <a:buClr>
                          <a:schemeClr val="accent1"/>
                        </a:buClr>
                        <a:buSzPts val="1600"/>
                        <a:buChar char="•"/>
                      </a:pPr>
                      <a:r>
                        <a:rPr b="1" lang="mn-MN" sz="1600" u="none" cap="none" strike="noStrike">
                          <a:solidFill>
                            <a:schemeClr val="accent1"/>
                          </a:solidFill>
                        </a:rPr>
                        <a:t>Б.Батцэрэн</a:t>
                      </a:r>
                      <a:r>
                        <a:rPr lang="mn-MN" sz="1600" u="none" cap="none" strike="noStrike">
                          <a:solidFill>
                            <a:schemeClr val="accent1"/>
                          </a:solidFill>
                        </a:rPr>
                        <a:t> /УДШ-ийн Эрүүгийн хэргийн танхимын шүүгч/</a:t>
                      </a:r>
                      <a:endParaRPr/>
                    </a:p>
                    <a:p>
                      <a:pPr indent="-330200" lvl="0" marL="457200" marR="0" rtl="0" algn="just">
                        <a:lnSpc>
                          <a:spcPct val="100000"/>
                        </a:lnSpc>
                        <a:spcBef>
                          <a:spcPts val="0"/>
                        </a:spcBef>
                        <a:spcAft>
                          <a:spcPts val="0"/>
                        </a:spcAft>
                        <a:buClr>
                          <a:schemeClr val="accent1"/>
                        </a:buClr>
                        <a:buSzPts val="1600"/>
                        <a:buChar char="•"/>
                      </a:pPr>
                      <a:r>
                        <a:rPr b="1" lang="mn-MN" sz="1600" u="none" cap="none" strike="noStrike">
                          <a:solidFill>
                            <a:schemeClr val="accent1"/>
                          </a:solidFill>
                        </a:rPr>
                        <a:t>Б.Зориг</a:t>
                      </a:r>
                      <a:r>
                        <a:rPr lang="mn-MN" sz="1600" u="none" cap="none" strike="noStrike">
                          <a:solidFill>
                            <a:schemeClr val="accent1"/>
                          </a:solidFill>
                        </a:rPr>
                        <a:t> /НЭХДЗШШ ерөнхий шүүгч/</a:t>
                      </a:r>
                      <a:endParaRPr/>
                    </a:p>
                    <a:p>
                      <a:pPr indent="-330200" lvl="0" marL="457200" marR="0" rtl="0" algn="just">
                        <a:lnSpc>
                          <a:spcPct val="100000"/>
                        </a:lnSpc>
                        <a:spcBef>
                          <a:spcPts val="0"/>
                        </a:spcBef>
                        <a:spcAft>
                          <a:spcPts val="0"/>
                        </a:spcAft>
                        <a:buClr>
                          <a:schemeClr val="accent1"/>
                        </a:buClr>
                        <a:buSzPts val="1600"/>
                        <a:buChar char="•"/>
                      </a:pPr>
                      <a:r>
                        <a:rPr b="1" lang="mn-MN" sz="1600" u="none" cap="none" strike="noStrike">
                          <a:solidFill>
                            <a:schemeClr val="accent1"/>
                          </a:solidFill>
                        </a:rPr>
                        <a:t>Ч.Очмандах</a:t>
                      </a:r>
                      <a:r>
                        <a:rPr lang="mn-MN" sz="1600" u="none" cap="none" strike="noStrike">
                          <a:solidFill>
                            <a:schemeClr val="accent1"/>
                          </a:solidFill>
                        </a:rPr>
                        <a:t> /НЭХДЗШШ-ийн шүүгч/</a:t>
                      </a:r>
                      <a:endParaRPr sz="1600" u="none" cap="none" strike="noStrike">
                        <a:solidFill>
                          <a:schemeClr val="accent1"/>
                        </a:solidFill>
                      </a:endParaRPr>
                    </a:p>
                    <a:p>
                      <a:pPr indent="-330200" lvl="0" marL="457200" rtl="0" algn="just">
                        <a:spcBef>
                          <a:spcPts val="0"/>
                        </a:spcBef>
                        <a:spcAft>
                          <a:spcPts val="0"/>
                        </a:spcAft>
                        <a:buClr>
                          <a:schemeClr val="accent1"/>
                        </a:buClr>
                        <a:buSzPts val="1600"/>
                        <a:buChar char="•"/>
                      </a:pPr>
                      <a:r>
                        <a:rPr b="1" lang="mn-MN" sz="1600">
                          <a:solidFill>
                            <a:schemeClr val="accent1"/>
                          </a:solidFill>
                        </a:rPr>
                        <a:t>Б.Батаа</a:t>
                      </a:r>
                      <a:r>
                        <a:rPr lang="mn-MN" sz="1600">
                          <a:solidFill>
                            <a:schemeClr val="accent1"/>
                          </a:solidFill>
                        </a:rPr>
                        <a:t> </a:t>
                      </a:r>
                      <a:r>
                        <a:rPr lang="mn-MN" sz="1600">
                          <a:solidFill>
                            <a:schemeClr val="accent1"/>
                          </a:solidFill>
                        </a:rPr>
                        <a:t>/СХД-ийн Эрүүгийн хэргийн анхан шатны шүүхийн шүүгч/</a:t>
                      </a:r>
                      <a:endParaRPr/>
                    </a:p>
                    <a:p>
                      <a:pPr indent="0" lvl="0" marL="457200" marR="0" rtl="0" algn="just">
                        <a:lnSpc>
                          <a:spcPct val="100000"/>
                        </a:lnSpc>
                        <a:spcBef>
                          <a:spcPts val="0"/>
                        </a:spcBef>
                        <a:spcAft>
                          <a:spcPts val="0"/>
                        </a:spcAft>
                        <a:buNone/>
                      </a:pPr>
                      <a:r>
                        <a:t/>
                      </a:r>
                      <a:endParaRPr sz="1600">
                        <a:solidFill>
                          <a:schemeClr val="accent1"/>
                        </a:solidFill>
                      </a:endParaRPr>
                    </a:p>
                    <a:p>
                      <a:pPr indent="0" lvl="0" marL="0" marR="0" rtl="0" algn="just">
                        <a:lnSpc>
                          <a:spcPct val="100000"/>
                        </a:lnSpc>
                        <a:spcBef>
                          <a:spcPts val="0"/>
                        </a:spcBef>
                        <a:spcAft>
                          <a:spcPts val="0"/>
                        </a:spcAft>
                        <a:buNone/>
                      </a:pPr>
                      <a:r>
                        <a:t/>
                      </a:r>
                      <a:endParaRPr b="1" sz="1600" u="none" cap="none" strike="noStrike">
                        <a:solidFill>
                          <a:schemeClr val="accent1"/>
                        </a:solidFill>
                      </a:endParaRPr>
                    </a:p>
                  </a:txBody>
                  <a:tcPr marT="45725" marB="45725" marR="91450" marL="91450"/>
                </a:tc>
                <a:tc>
                  <a:txBody>
                    <a:bodyPr/>
                    <a:lstStyle/>
                    <a:p>
                      <a:pPr indent="-330200" lvl="0" marL="457200" rtl="0" algn="just">
                        <a:spcBef>
                          <a:spcPts val="0"/>
                        </a:spcBef>
                        <a:spcAft>
                          <a:spcPts val="0"/>
                        </a:spcAft>
                        <a:buClr>
                          <a:schemeClr val="accent1"/>
                        </a:buClr>
                        <a:buSzPts val="1600"/>
                        <a:buChar char="•"/>
                      </a:pPr>
                      <a:r>
                        <a:rPr b="1" lang="mn-MN" sz="1600">
                          <a:solidFill>
                            <a:schemeClr val="accent1"/>
                          </a:solidFill>
                        </a:rPr>
                        <a:t>Д.Цолмон</a:t>
                      </a:r>
                      <a:r>
                        <a:rPr lang="mn-MN" sz="1600">
                          <a:solidFill>
                            <a:schemeClr val="accent1"/>
                          </a:solidFill>
                        </a:rPr>
                        <a:t> УДШ-ийн Иргэний хэргийн танхимын шүүгч/</a:t>
                      </a:r>
                      <a:endParaRPr/>
                    </a:p>
                    <a:p>
                      <a:pPr indent="-330200" lvl="0" marL="457200" marR="0" rtl="0" algn="just">
                        <a:lnSpc>
                          <a:spcPct val="100000"/>
                        </a:lnSpc>
                        <a:spcBef>
                          <a:spcPts val="0"/>
                        </a:spcBef>
                        <a:spcAft>
                          <a:spcPts val="0"/>
                        </a:spcAft>
                        <a:buClr>
                          <a:schemeClr val="accent1"/>
                        </a:buClr>
                        <a:buSzPts val="1600"/>
                        <a:buChar char="•"/>
                      </a:pPr>
                      <a:r>
                        <a:rPr b="1" lang="mn-MN" sz="1600" u="none" cap="none" strike="noStrike">
                          <a:solidFill>
                            <a:schemeClr val="accent1"/>
                          </a:solidFill>
                        </a:rPr>
                        <a:t>Б.Мандалбаяр</a:t>
                      </a:r>
                      <a:r>
                        <a:rPr lang="mn-MN" sz="1600" u="none" cap="none" strike="noStrike">
                          <a:solidFill>
                            <a:schemeClr val="accent1"/>
                          </a:solidFill>
                        </a:rPr>
                        <a:t> /БЗД-ийн Иргэний хэргийн анхан шатны шүүхийн шүүгч/</a:t>
                      </a:r>
                      <a:endParaRPr/>
                    </a:p>
                    <a:p>
                      <a:pPr indent="-330200" lvl="0" marL="457200" marR="0" rtl="0" algn="just">
                        <a:lnSpc>
                          <a:spcPct val="100000"/>
                        </a:lnSpc>
                        <a:spcBef>
                          <a:spcPts val="0"/>
                        </a:spcBef>
                        <a:spcAft>
                          <a:spcPts val="0"/>
                        </a:spcAft>
                        <a:buClr>
                          <a:schemeClr val="accent1"/>
                        </a:buClr>
                        <a:buSzPts val="1600"/>
                        <a:buChar char="•"/>
                      </a:pPr>
                      <a:r>
                        <a:rPr b="1" lang="mn-MN" sz="1600" u="none" cap="none" strike="noStrike">
                          <a:solidFill>
                            <a:schemeClr val="accent1"/>
                          </a:solidFill>
                        </a:rPr>
                        <a:t>Ж.Байгалмаа</a:t>
                      </a:r>
                      <a:r>
                        <a:rPr lang="mn-MN" sz="1600" u="none" cap="none" strike="noStrike">
                          <a:solidFill>
                            <a:schemeClr val="accent1"/>
                          </a:solidFill>
                        </a:rPr>
                        <a:t> /ЧД</a:t>
                      </a:r>
                      <a:r>
                        <a:rPr lang="mn-MN" sz="1600">
                          <a:solidFill>
                            <a:schemeClr val="accent1"/>
                          </a:solidFill>
                        </a:rPr>
                        <a:t>-ийн Иргэний хэргийн </a:t>
                      </a:r>
                      <a:r>
                        <a:rPr lang="mn-MN" sz="1600">
                          <a:solidFill>
                            <a:schemeClr val="accent1"/>
                          </a:solidFill>
                        </a:rPr>
                        <a:t>анхан шатны шүүхийн</a:t>
                      </a:r>
                      <a:r>
                        <a:rPr lang="mn-MN" sz="1600" u="none" cap="none" strike="noStrike">
                          <a:solidFill>
                            <a:schemeClr val="accent1"/>
                          </a:solidFill>
                        </a:rPr>
                        <a:t> шүүгч/</a:t>
                      </a:r>
                      <a:endParaRPr sz="1600">
                        <a:solidFill>
                          <a:schemeClr val="accent1"/>
                        </a:solidFill>
                      </a:endParaRPr>
                    </a:p>
                    <a:p>
                      <a:pPr indent="-330200" lvl="0" marL="457200" marR="0" rtl="0" algn="just">
                        <a:lnSpc>
                          <a:spcPct val="100000"/>
                        </a:lnSpc>
                        <a:spcBef>
                          <a:spcPts val="0"/>
                        </a:spcBef>
                        <a:spcAft>
                          <a:spcPts val="0"/>
                        </a:spcAft>
                        <a:buClr>
                          <a:schemeClr val="accent1"/>
                        </a:buClr>
                        <a:buSzPts val="1600"/>
                        <a:buChar char="•"/>
                      </a:pPr>
                      <a:r>
                        <a:rPr b="1" lang="mn-MN" sz="1600">
                          <a:solidFill>
                            <a:schemeClr val="accent1"/>
                          </a:solidFill>
                        </a:rPr>
                        <a:t>Т.Энхтуяа</a:t>
                      </a:r>
                      <a:r>
                        <a:rPr lang="mn-MN" sz="1600">
                          <a:solidFill>
                            <a:schemeClr val="accent1"/>
                          </a:solidFill>
                        </a:rPr>
                        <a:t> /СБД-ийн Иргэний хэргийн анхан шатны шүүхийн шүүгч/</a:t>
                      </a:r>
                      <a:endParaRPr/>
                    </a:p>
                    <a:p>
                      <a:pPr indent="0" lvl="0" marL="457200" marR="0" rtl="0" algn="just">
                        <a:lnSpc>
                          <a:spcPct val="100000"/>
                        </a:lnSpc>
                        <a:spcBef>
                          <a:spcPts val="0"/>
                        </a:spcBef>
                        <a:spcAft>
                          <a:spcPts val="0"/>
                        </a:spcAft>
                        <a:buNone/>
                      </a:pPr>
                      <a:r>
                        <a:t/>
                      </a:r>
                      <a:endParaRPr sz="1600">
                        <a:solidFill>
                          <a:schemeClr val="accent1"/>
                        </a:solidFill>
                      </a:endParaRPr>
                    </a:p>
                  </a:txBody>
                  <a:tcPr marT="45725" marB="45725" marR="91450" marL="91450"/>
                </a:tc>
                <a:tc>
                  <a:txBody>
                    <a:bodyPr/>
                    <a:lstStyle/>
                    <a:p>
                      <a:pPr indent="-330200" lvl="0" marL="457200" rtl="0" algn="just">
                        <a:spcBef>
                          <a:spcPts val="0"/>
                        </a:spcBef>
                        <a:spcAft>
                          <a:spcPts val="0"/>
                        </a:spcAft>
                        <a:buClr>
                          <a:schemeClr val="accent1"/>
                        </a:buClr>
                        <a:buSzPts val="1600"/>
                        <a:buChar char="●"/>
                      </a:pPr>
                      <a:r>
                        <a:rPr b="1" lang="mn-MN" sz="1600">
                          <a:solidFill>
                            <a:schemeClr val="accent1"/>
                          </a:solidFill>
                        </a:rPr>
                        <a:t>Д.Мөнхтуяа</a:t>
                      </a:r>
                      <a:r>
                        <a:rPr lang="mn-MN" sz="1600">
                          <a:solidFill>
                            <a:schemeClr val="accent1"/>
                          </a:solidFill>
                        </a:rPr>
                        <a:t> УДШ-ийн Захиргааны хэргийн танхимын тэргүүн, шүүгч </a:t>
                      </a:r>
                      <a:endParaRPr sz="1600">
                        <a:solidFill>
                          <a:schemeClr val="accent1"/>
                        </a:solidFill>
                      </a:endParaRPr>
                    </a:p>
                    <a:p>
                      <a:pPr indent="-330200" lvl="0" marL="457200" marR="0" rtl="0" algn="just">
                        <a:lnSpc>
                          <a:spcPct val="100000"/>
                        </a:lnSpc>
                        <a:spcBef>
                          <a:spcPts val="0"/>
                        </a:spcBef>
                        <a:spcAft>
                          <a:spcPts val="0"/>
                        </a:spcAft>
                        <a:buClr>
                          <a:schemeClr val="accent1"/>
                        </a:buClr>
                        <a:buSzPts val="1600"/>
                        <a:buChar char="●"/>
                      </a:pPr>
                      <a:r>
                        <a:rPr b="1" lang="mn-MN" sz="1600" u="none" cap="none" strike="noStrike">
                          <a:solidFill>
                            <a:schemeClr val="accent1"/>
                          </a:solidFill>
                        </a:rPr>
                        <a:t>А.Түвшинтулга</a:t>
                      </a:r>
                      <a:r>
                        <a:rPr lang="mn-MN" sz="1600" u="none" cap="none" strike="noStrike">
                          <a:solidFill>
                            <a:schemeClr val="accent1"/>
                          </a:solidFill>
                        </a:rPr>
                        <a:t> /Архангай аймаг дахь ЗХАШШ-ийн шүүгч/</a:t>
                      </a:r>
                      <a:endParaRPr/>
                    </a:p>
                    <a:p>
                      <a:pPr indent="0" lvl="0" marL="457200" marR="0" rtl="0" algn="just">
                        <a:lnSpc>
                          <a:spcPct val="100000"/>
                        </a:lnSpc>
                        <a:spcBef>
                          <a:spcPts val="0"/>
                        </a:spcBef>
                        <a:spcAft>
                          <a:spcPts val="0"/>
                        </a:spcAft>
                        <a:buNone/>
                      </a:pPr>
                      <a:r>
                        <a:t/>
                      </a:r>
                      <a:endParaRPr sz="1600" u="none" cap="none" strike="noStrike">
                        <a:solidFill>
                          <a:schemeClr val="accent1"/>
                        </a:solidFill>
                      </a:endParaRPr>
                    </a:p>
                  </a:txBody>
                  <a:tcPr marT="45725" marB="45725" marR="91450" marL="91450"/>
                </a:tc>
              </a:tr>
            </a:tbl>
          </a:graphicData>
        </a:graphic>
      </p:graphicFrame>
      <p:pic>
        <p:nvPicPr>
          <p:cNvPr descr="viber_image_2024-01-07_20-54-06-253.jpg" id="211" name="Google Shape;211;p3"/>
          <p:cNvPicPr preferRelativeResize="0"/>
          <p:nvPr/>
        </p:nvPicPr>
        <p:blipFill rotWithShape="1">
          <a:blip r:embed="rId3">
            <a:alphaModFix/>
          </a:blip>
          <a:srcRect b="0" l="0" r="1514" t="0"/>
          <a:stretch/>
        </p:blipFill>
        <p:spPr>
          <a:xfrm>
            <a:off x="1066800" y="0"/>
            <a:ext cx="9906000" cy="175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63765c7328_0_0"/>
          <p:cNvSpPr txBox="1"/>
          <p:nvPr>
            <p:ph idx="1" type="subTitle"/>
          </p:nvPr>
        </p:nvSpPr>
        <p:spPr>
          <a:xfrm flipH="1" rot="1440343">
            <a:off x="11881158" y="7322945"/>
            <a:ext cx="1009518" cy="457150"/>
          </a:xfrm>
          <a:prstGeom prst="rect">
            <a:avLst/>
          </a:prstGeom>
          <a:noFill/>
          <a:ln>
            <a:noFill/>
          </a:ln>
        </p:spPr>
        <p:txBody>
          <a:bodyPr anchorCtr="0" anchor="t" bIns="121900" lIns="121900" spcFirstLastPara="1" rIns="121900" wrap="square" tIns="121900">
            <a:normAutofit fontScale="77500" lnSpcReduction="20000"/>
          </a:bodyPr>
          <a:lstStyle/>
          <a:p>
            <a:pPr indent="0" lvl="0" marL="0" rtl="0" algn="l">
              <a:lnSpc>
                <a:spcPct val="100000"/>
              </a:lnSpc>
              <a:spcBef>
                <a:spcPts val="0"/>
              </a:spcBef>
              <a:spcAft>
                <a:spcPts val="0"/>
              </a:spcAft>
              <a:buSzPct val="129032"/>
              <a:buNone/>
            </a:pPr>
            <a:r>
              <a:t/>
            </a:r>
            <a:endParaRPr/>
          </a:p>
        </p:txBody>
      </p:sp>
      <p:pic>
        <p:nvPicPr>
          <p:cNvPr id="217" name="Google Shape;217;g263765c7328_0_0"/>
          <p:cNvPicPr preferRelativeResize="0"/>
          <p:nvPr/>
        </p:nvPicPr>
        <p:blipFill rotWithShape="1">
          <a:blip r:embed="rId3">
            <a:alphaModFix/>
          </a:blip>
          <a:srcRect b="0" l="29259" r="30056" t="4388"/>
          <a:stretch/>
        </p:blipFill>
        <p:spPr>
          <a:xfrm>
            <a:off x="762000" y="381000"/>
            <a:ext cx="1600200" cy="1219200"/>
          </a:xfrm>
          <a:prstGeom prst="rect">
            <a:avLst/>
          </a:prstGeom>
          <a:noFill/>
          <a:ln>
            <a:noFill/>
          </a:ln>
          <a:effectLst>
            <a:outerShdw blurRad="414338" rotWithShape="0" algn="bl">
              <a:srgbClr val="000000">
                <a:alpha val="0"/>
              </a:srgbClr>
            </a:outerShdw>
            <a:reflection blurRad="0" dir="5400000" dist="952500" endA="0" endPos="6000" fadeDir="5400012" kx="0" rotWithShape="0" algn="bl" stA="3000" stPos="0" sy="-100000" ky="0"/>
          </a:effectLst>
        </p:spPr>
      </p:pic>
      <p:pic>
        <p:nvPicPr>
          <p:cNvPr id="218" name="Google Shape;218;g263765c7328_0_0"/>
          <p:cNvPicPr preferRelativeResize="0"/>
          <p:nvPr/>
        </p:nvPicPr>
        <p:blipFill rotWithShape="1">
          <a:blip r:embed="rId4">
            <a:alphaModFix/>
          </a:blip>
          <a:srcRect b="0" l="0" r="0" t="0"/>
          <a:stretch/>
        </p:blipFill>
        <p:spPr>
          <a:xfrm>
            <a:off x="639225" y="1659325"/>
            <a:ext cx="11347100" cy="481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5"/>
          <p:cNvPicPr preferRelativeResize="0"/>
          <p:nvPr/>
        </p:nvPicPr>
        <p:blipFill rotWithShape="1">
          <a:blip r:embed="rId3">
            <a:alphaModFix/>
          </a:blip>
          <a:srcRect b="0" l="0" r="0" t="0"/>
          <a:stretch/>
        </p:blipFill>
        <p:spPr>
          <a:xfrm>
            <a:off x="1001038" y="4419600"/>
            <a:ext cx="2947489" cy="2209801"/>
          </a:xfrm>
          <a:prstGeom prst="rect">
            <a:avLst/>
          </a:prstGeom>
          <a:noFill/>
          <a:ln>
            <a:noFill/>
          </a:ln>
        </p:spPr>
      </p:pic>
      <p:pic>
        <p:nvPicPr>
          <p:cNvPr id="224" name="Google Shape;224;p5"/>
          <p:cNvPicPr preferRelativeResize="0"/>
          <p:nvPr/>
        </p:nvPicPr>
        <p:blipFill rotWithShape="1">
          <a:blip r:embed="rId4">
            <a:alphaModFix/>
          </a:blip>
          <a:srcRect b="0" l="0" r="0" t="0"/>
          <a:stretch/>
        </p:blipFill>
        <p:spPr>
          <a:xfrm>
            <a:off x="998475" y="1682975"/>
            <a:ext cx="2952624" cy="2286000"/>
          </a:xfrm>
          <a:prstGeom prst="rect">
            <a:avLst/>
          </a:prstGeom>
          <a:noFill/>
          <a:ln>
            <a:noFill/>
          </a:ln>
        </p:spPr>
      </p:pic>
      <p:sp>
        <p:nvSpPr>
          <p:cNvPr id="225" name="Google Shape;225;p5"/>
          <p:cNvSpPr txBox="1"/>
          <p:nvPr/>
        </p:nvSpPr>
        <p:spPr>
          <a:xfrm>
            <a:off x="533400" y="381000"/>
            <a:ext cx="112776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mn-MN" sz="2800" u="none" cap="none" strike="noStrike">
                <a:solidFill>
                  <a:srgbClr val="2C2C2C"/>
                </a:solidFill>
                <a:latin typeface="Times New Roman"/>
                <a:ea typeface="Times New Roman"/>
                <a:cs typeface="Times New Roman"/>
                <a:sym typeface="Times New Roman"/>
              </a:rPr>
              <a:t>Монгол TV “Өглөө” хөтөлбөрийн “Хуулийн буланд” шууд нэвтрүүлэгт орж иргэдэд эрх зүйн мэдээлэл өгөв.</a:t>
            </a:r>
            <a:endParaRPr b="1" i="0" sz="2800" u="none" cap="none" strike="noStrike">
              <a:solidFill>
                <a:srgbClr val="2C2C2C"/>
              </a:solidFill>
              <a:latin typeface="Calibri"/>
              <a:ea typeface="Calibri"/>
              <a:cs typeface="Calibri"/>
              <a:sym typeface="Calibri"/>
            </a:endParaRPr>
          </a:p>
        </p:txBody>
      </p:sp>
      <p:pic>
        <p:nvPicPr>
          <p:cNvPr id="226" name="Google Shape;226;p5"/>
          <p:cNvPicPr preferRelativeResize="0"/>
          <p:nvPr/>
        </p:nvPicPr>
        <p:blipFill rotWithShape="1">
          <a:blip r:embed="rId5">
            <a:alphaModFix/>
          </a:blip>
          <a:srcRect b="0" l="0" r="0" t="0"/>
          <a:stretch/>
        </p:blipFill>
        <p:spPr>
          <a:xfrm>
            <a:off x="6780726" y="1694563"/>
            <a:ext cx="3210748" cy="2262824"/>
          </a:xfrm>
          <a:prstGeom prst="rect">
            <a:avLst/>
          </a:prstGeom>
          <a:noFill/>
          <a:ln>
            <a:noFill/>
          </a:ln>
        </p:spPr>
      </p:pic>
      <p:sp>
        <p:nvSpPr>
          <p:cNvPr id="227" name="Google Shape;227;p5"/>
          <p:cNvSpPr txBox="1"/>
          <p:nvPr>
            <p:ph idx="1" type="body"/>
          </p:nvPr>
        </p:nvSpPr>
        <p:spPr>
          <a:xfrm>
            <a:off x="4177850" y="4932650"/>
            <a:ext cx="1990200" cy="890700"/>
          </a:xfrm>
          <a:prstGeom prst="rect">
            <a:avLst/>
          </a:prstGeom>
          <a:noFill/>
          <a:ln>
            <a:noFill/>
          </a:ln>
        </p:spPr>
        <p:txBody>
          <a:bodyPr anchorCtr="0" anchor="t" bIns="45700" lIns="91425" spcFirstLastPara="1" rIns="91425" wrap="square" tIns="45700">
            <a:normAutofit fontScale="47500" lnSpcReduction="20000"/>
          </a:bodyPr>
          <a:lstStyle/>
          <a:p>
            <a:pPr indent="-228600" lvl="0" marL="457200" rtl="0" algn="l">
              <a:lnSpc>
                <a:spcPct val="90000"/>
              </a:lnSpc>
              <a:spcBef>
                <a:spcPts val="1000"/>
              </a:spcBef>
              <a:spcAft>
                <a:spcPts val="0"/>
              </a:spcAft>
              <a:buClr>
                <a:schemeClr val="dk1"/>
              </a:buClr>
              <a:buSzPct val="105882"/>
              <a:buNone/>
            </a:pPr>
            <a:r>
              <a:t/>
            </a:r>
            <a:endParaRPr b="1" i="1">
              <a:latin typeface="Arial"/>
              <a:ea typeface="Arial"/>
              <a:cs typeface="Arial"/>
              <a:sym typeface="Arial"/>
            </a:endParaRPr>
          </a:p>
          <a:p>
            <a:pPr indent="0" lvl="0" marL="0" rtl="0" algn="just">
              <a:spcBef>
                <a:spcPts val="1000"/>
              </a:spcBef>
              <a:spcAft>
                <a:spcPts val="0"/>
              </a:spcAft>
              <a:buNone/>
            </a:pPr>
            <a:r>
              <a:rPr b="1" i="1" lang="mn-MN" sz="3500">
                <a:solidFill>
                  <a:schemeClr val="dk2"/>
                </a:solidFill>
                <a:latin typeface="Arial"/>
                <a:ea typeface="Arial"/>
                <a:cs typeface="Arial"/>
                <a:sym typeface="Arial"/>
              </a:rPr>
              <a:t>О.Чулуунчимэг /ХУДИХАШШ шүүгч/</a:t>
            </a:r>
            <a:endParaRPr b="1" i="1" sz="3500">
              <a:solidFill>
                <a:schemeClr val="dk2"/>
              </a:solidFill>
              <a:latin typeface="Arial"/>
              <a:ea typeface="Arial"/>
              <a:cs typeface="Arial"/>
              <a:sym typeface="Arial"/>
            </a:endParaRPr>
          </a:p>
        </p:txBody>
      </p:sp>
      <p:pic>
        <p:nvPicPr>
          <p:cNvPr id="228" name="Google Shape;228;p5"/>
          <p:cNvPicPr preferRelativeResize="0"/>
          <p:nvPr/>
        </p:nvPicPr>
        <p:blipFill rotWithShape="1">
          <a:blip r:embed="rId6">
            <a:alphaModFix/>
          </a:blip>
          <a:srcRect b="8500" l="9875" r="7274" t="0"/>
          <a:stretch/>
        </p:blipFill>
        <p:spPr>
          <a:xfrm>
            <a:off x="6816975" y="4456275"/>
            <a:ext cx="3210750" cy="2136451"/>
          </a:xfrm>
          <a:prstGeom prst="rect">
            <a:avLst/>
          </a:prstGeom>
          <a:noFill/>
          <a:ln>
            <a:noFill/>
          </a:ln>
        </p:spPr>
      </p:pic>
      <p:sp>
        <p:nvSpPr>
          <p:cNvPr id="229" name="Google Shape;229;p5"/>
          <p:cNvSpPr txBox="1"/>
          <p:nvPr/>
        </p:nvSpPr>
        <p:spPr>
          <a:xfrm>
            <a:off x="4177850" y="1931275"/>
            <a:ext cx="2276100" cy="847500"/>
          </a:xfrm>
          <a:prstGeom prst="rect">
            <a:avLst/>
          </a:prstGeom>
          <a:noFill/>
          <a:ln>
            <a:noFill/>
          </a:ln>
        </p:spPr>
        <p:txBody>
          <a:bodyPr anchorCtr="0" anchor="t" bIns="91425" lIns="91425" spcFirstLastPara="1" rIns="91425" wrap="square" tIns="91425">
            <a:noAutofit/>
          </a:bodyPr>
          <a:lstStyle/>
          <a:p>
            <a:pPr indent="0" lvl="0" marL="0" rtl="0" algn="just">
              <a:lnSpc>
                <a:spcPct val="90000"/>
              </a:lnSpc>
              <a:spcBef>
                <a:spcPts val="1000"/>
              </a:spcBef>
              <a:spcAft>
                <a:spcPts val="0"/>
              </a:spcAft>
              <a:buNone/>
            </a:pPr>
            <a:r>
              <a:rPr b="1" i="1" lang="mn-MN" sz="1500">
                <a:solidFill>
                  <a:schemeClr val="dk2"/>
                </a:solidFill>
              </a:rPr>
              <a:t>Ц.</a:t>
            </a:r>
            <a:r>
              <a:rPr b="1" i="1" lang="mn-MN" sz="1500">
                <a:solidFill>
                  <a:schemeClr val="dk2"/>
                </a:solidFill>
              </a:rPr>
              <a:t>Мөнхтулга /УЗ-н гишүүн, БЗДЭХАШШ шүүгч/</a:t>
            </a:r>
            <a:endParaRPr b="1" i="1" sz="1500">
              <a:solidFill>
                <a:schemeClr val="dk2"/>
              </a:solidFill>
            </a:endParaRPr>
          </a:p>
        </p:txBody>
      </p:sp>
      <p:sp>
        <p:nvSpPr>
          <p:cNvPr id="230" name="Google Shape;230;p5"/>
          <p:cNvSpPr txBox="1"/>
          <p:nvPr/>
        </p:nvSpPr>
        <p:spPr>
          <a:xfrm>
            <a:off x="10355975" y="2059375"/>
            <a:ext cx="1783500" cy="778500"/>
          </a:xfrm>
          <a:prstGeom prst="rect">
            <a:avLst/>
          </a:prstGeom>
          <a:noFill/>
          <a:ln>
            <a:noFill/>
          </a:ln>
        </p:spPr>
        <p:txBody>
          <a:bodyPr anchorCtr="0" anchor="t" bIns="91425" lIns="91425" spcFirstLastPara="1" rIns="91425" wrap="square" tIns="91425">
            <a:noAutofit/>
          </a:bodyPr>
          <a:lstStyle/>
          <a:p>
            <a:pPr indent="0" lvl="0" marL="0" rtl="0" algn="just">
              <a:lnSpc>
                <a:spcPct val="90000"/>
              </a:lnSpc>
              <a:spcBef>
                <a:spcPts val="1000"/>
              </a:spcBef>
              <a:spcAft>
                <a:spcPts val="0"/>
              </a:spcAft>
              <a:buNone/>
            </a:pPr>
            <a:r>
              <a:rPr b="1" i="1" lang="mn-MN" sz="1500">
                <a:solidFill>
                  <a:schemeClr val="dk2"/>
                </a:solidFill>
              </a:rPr>
              <a:t>Ц.Цэрэндулам /БЗДИХАШШ шүүгч /</a:t>
            </a:r>
            <a:endParaRPr b="1" i="1" sz="1500">
              <a:solidFill>
                <a:schemeClr val="dk2"/>
              </a:solidFill>
            </a:endParaRPr>
          </a:p>
        </p:txBody>
      </p:sp>
      <p:sp>
        <p:nvSpPr>
          <p:cNvPr id="231" name="Google Shape;231;p5"/>
          <p:cNvSpPr txBox="1"/>
          <p:nvPr/>
        </p:nvSpPr>
        <p:spPr>
          <a:xfrm>
            <a:off x="10355975" y="4932650"/>
            <a:ext cx="1606200" cy="847500"/>
          </a:xfrm>
          <a:prstGeom prst="rect">
            <a:avLst/>
          </a:prstGeom>
          <a:noFill/>
          <a:ln>
            <a:noFill/>
          </a:ln>
        </p:spPr>
        <p:txBody>
          <a:bodyPr anchorCtr="0" anchor="t" bIns="91425" lIns="91425" spcFirstLastPara="1" rIns="91425" wrap="square" tIns="91425">
            <a:noAutofit/>
          </a:bodyPr>
          <a:lstStyle/>
          <a:p>
            <a:pPr indent="0" lvl="0" marL="0" rtl="0" algn="just">
              <a:lnSpc>
                <a:spcPct val="90000"/>
              </a:lnSpc>
              <a:spcBef>
                <a:spcPts val="1000"/>
              </a:spcBef>
              <a:spcAft>
                <a:spcPts val="0"/>
              </a:spcAft>
              <a:buNone/>
            </a:pPr>
            <a:r>
              <a:rPr b="1" i="1" lang="mn-MN" sz="1500">
                <a:solidFill>
                  <a:schemeClr val="dk2"/>
                </a:solidFill>
              </a:rPr>
              <a:t>Н.Оюунтуяа /СБДИХАШШ ерөнхий шүүгч/</a:t>
            </a:r>
            <a:endParaRPr b="1" i="1" sz="1500">
              <a:solidFill>
                <a:schemeClr val="dk2"/>
              </a:solidFill>
            </a:endParaRPr>
          </a:p>
          <a:p>
            <a:pPr indent="0" lvl="0" marL="0" rtl="0" algn="just">
              <a:lnSpc>
                <a:spcPct val="90000"/>
              </a:lnSpc>
              <a:spcBef>
                <a:spcPts val="1000"/>
              </a:spcBef>
              <a:spcAft>
                <a:spcPts val="0"/>
              </a:spcAft>
              <a:buNone/>
            </a:pPr>
            <a:r>
              <a:t/>
            </a:r>
            <a:endParaRPr b="1" i="1" sz="15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6"/>
          <p:cNvSpPr txBox="1"/>
          <p:nvPr>
            <p:ph type="title"/>
          </p:nvPr>
        </p:nvSpPr>
        <p:spPr>
          <a:xfrm>
            <a:off x="335281" y="365125"/>
            <a:ext cx="11521440" cy="158242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Times New Roman"/>
              <a:buNone/>
            </a:pPr>
            <a:r>
              <a:rPr b="1" lang="mn-MN" sz="3200">
                <a:latin typeface="Times New Roman"/>
                <a:ea typeface="Times New Roman"/>
                <a:cs typeface="Times New Roman"/>
                <a:sym typeface="Times New Roman"/>
              </a:rPr>
              <a:t>АВЛИГЫН ЭСРЭГ ҮНДЭСНИЙ ХӨТӨЛБӨР-АТГ-МШХ</a:t>
            </a:r>
            <a:endParaRPr sz="3200">
              <a:latin typeface="Times New Roman"/>
              <a:ea typeface="Times New Roman"/>
              <a:cs typeface="Times New Roman"/>
              <a:sym typeface="Times New Roman"/>
            </a:endParaRPr>
          </a:p>
        </p:txBody>
      </p:sp>
      <p:pic>
        <p:nvPicPr>
          <p:cNvPr descr="https://lh4.googleusercontent.com/_MsKVqAHKWinKrD6PymC-9az3nDEmrR3oZlNKQL86lgdFs42MbHcWbRJoiPlSxSX3_6_ORcbxmA7fZjwJGbxv1AOnMxTriUULJnygmOZn-5JHIjcMV8nLHuiSFo1gz1XuMC5LHAmtbNHQSp1jfpArlM" id="237" name="Google Shape;237;p6"/>
          <p:cNvPicPr preferRelativeResize="0"/>
          <p:nvPr>
            <p:ph idx="1" type="body"/>
          </p:nvPr>
        </p:nvPicPr>
        <p:blipFill rotWithShape="1">
          <a:blip r:embed="rId3">
            <a:alphaModFix/>
          </a:blip>
          <a:srcRect b="0" l="0" r="0" t="0"/>
          <a:stretch/>
        </p:blipFill>
        <p:spPr>
          <a:xfrm>
            <a:off x="482950" y="1592450"/>
            <a:ext cx="3760800" cy="2085600"/>
          </a:xfrm>
          <a:prstGeom prst="rect">
            <a:avLst/>
          </a:prstGeom>
          <a:noFill/>
          <a:ln>
            <a:noFill/>
          </a:ln>
        </p:spPr>
      </p:pic>
      <p:pic>
        <p:nvPicPr>
          <p:cNvPr id="238" name="Google Shape;238;p6"/>
          <p:cNvPicPr preferRelativeResize="0"/>
          <p:nvPr/>
        </p:nvPicPr>
        <p:blipFill rotWithShape="1">
          <a:blip r:embed="rId4">
            <a:alphaModFix/>
          </a:blip>
          <a:srcRect b="0" l="0" r="0" t="0"/>
          <a:stretch/>
        </p:blipFill>
        <p:spPr>
          <a:xfrm>
            <a:off x="482811" y="3914761"/>
            <a:ext cx="3760715" cy="2618424"/>
          </a:xfrm>
          <a:prstGeom prst="rect">
            <a:avLst/>
          </a:prstGeom>
          <a:noFill/>
          <a:ln>
            <a:noFill/>
          </a:ln>
        </p:spPr>
      </p:pic>
      <p:pic>
        <p:nvPicPr>
          <p:cNvPr id="239" name="Google Shape;239;p6"/>
          <p:cNvPicPr preferRelativeResize="0"/>
          <p:nvPr/>
        </p:nvPicPr>
        <p:blipFill rotWithShape="1">
          <a:blip r:embed="rId5">
            <a:alphaModFix/>
          </a:blip>
          <a:srcRect b="0" l="0" r="0" t="0"/>
          <a:stretch/>
        </p:blipFill>
        <p:spPr>
          <a:xfrm>
            <a:off x="4714775" y="1592450"/>
            <a:ext cx="3233700" cy="3141199"/>
          </a:xfrm>
          <a:prstGeom prst="rect">
            <a:avLst/>
          </a:prstGeom>
          <a:noFill/>
          <a:ln>
            <a:noFill/>
          </a:ln>
        </p:spPr>
      </p:pic>
      <p:pic>
        <p:nvPicPr>
          <p:cNvPr id="240" name="Google Shape;240;p6"/>
          <p:cNvPicPr preferRelativeResize="0"/>
          <p:nvPr/>
        </p:nvPicPr>
        <p:blipFill rotWithShape="1">
          <a:blip r:embed="rId6">
            <a:alphaModFix/>
          </a:blip>
          <a:srcRect b="0" l="0" r="0" t="0"/>
          <a:stretch/>
        </p:blipFill>
        <p:spPr>
          <a:xfrm>
            <a:off x="8240264" y="3947735"/>
            <a:ext cx="3468925" cy="2585450"/>
          </a:xfrm>
          <a:prstGeom prst="rect">
            <a:avLst/>
          </a:prstGeom>
          <a:noFill/>
          <a:ln>
            <a:noFill/>
          </a:ln>
        </p:spPr>
      </p:pic>
      <p:pic>
        <p:nvPicPr>
          <p:cNvPr id="241" name="Google Shape;241;p6"/>
          <p:cNvPicPr preferRelativeResize="0"/>
          <p:nvPr/>
        </p:nvPicPr>
        <p:blipFill rotWithShape="1">
          <a:blip r:embed="rId7">
            <a:alphaModFix/>
          </a:blip>
          <a:srcRect b="0" l="0" r="0" t="0"/>
          <a:stretch/>
        </p:blipFill>
        <p:spPr>
          <a:xfrm>
            <a:off x="8251600" y="1623257"/>
            <a:ext cx="3401863" cy="2024047"/>
          </a:xfrm>
          <a:prstGeom prst="rect">
            <a:avLst/>
          </a:prstGeom>
          <a:noFill/>
          <a:ln>
            <a:noFill/>
          </a:ln>
        </p:spPr>
      </p:pic>
      <p:pic>
        <p:nvPicPr>
          <p:cNvPr id="242" name="Google Shape;242;p6"/>
          <p:cNvPicPr preferRelativeResize="0"/>
          <p:nvPr/>
        </p:nvPicPr>
        <p:blipFill rotWithShape="1">
          <a:blip r:embed="rId8">
            <a:alphaModFix/>
          </a:blip>
          <a:srcRect b="0" l="0" r="0" t="0"/>
          <a:stretch/>
        </p:blipFill>
        <p:spPr>
          <a:xfrm>
            <a:off x="4714787" y="4910456"/>
            <a:ext cx="3233689" cy="17063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
          <p:cNvSpPr txBox="1"/>
          <p:nvPr>
            <p:ph type="ctrTitle"/>
          </p:nvPr>
        </p:nvSpPr>
        <p:spPr>
          <a:xfrm>
            <a:off x="972600" y="1872299"/>
            <a:ext cx="10305000" cy="3763800"/>
          </a:xfrm>
          <a:prstGeom prst="rect">
            <a:avLst/>
          </a:prstGeom>
          <a:noFill/>
          <a:ln>
            <a:noFill/>
          </a:ln>
        </p:spPr>
        <p:txBody>
          <a:bodyPr anchorCtr="0" anchor="t" bIns="121900" lIns="121900" spcFirstLastPara="1" rIns="121900" wrap="square" tIns="121900">
            <a:noAutofit/>
          </a:bodyPr>
          <a:lstStyle/>
          <a:p>
            <a:pPr indent="0" lvl="0" marL="0" rtl="0" algn="just">
              <a:lnSpc>
                <a:spcPct val="100000"/>
              </a:lnSpc>
              <a:spcBef>
                <a:spcPts val="0"/>
              </a:spcBef>
              <a:spcAft>
                <a:spcPts val="0"/>
              </a:spcAft>
              <a:buSzPts val="5600"/>
              <a:buNone/>
            </a:pPr>
            <a:r>
              <a:rPr lang="mn-MN" sz="3600"/>
              <a:t>Дээрх хөтөлбөрт холбооны </a:t>
            </a:r>
            <a:r>
              <a:rPr lang="mn-MN" sz="3600"/>
              <a:t>37 салбар хороо, ШЕЗ-ийн Тамгын газар, бүх шатны шүүхийн Тамгын газрууд хамрагдаж иргэд олон нийтэд зориулсан 7 төрлийн постер бэлтгэснийг зохих газарт түгээн байршуулсан.</a:t>
            </a:r>
            <a:endParaRPr sz="3600"/>
          </a:p>
        </p:txBody>
      </p:sp>
      <p:sp>
        <p:nvSpPr>
          <p:cNvPr id="248" name="Google Shape;248;p4"/>
          <p:cNvSpPr txBox="1"/>
          <p:nvPr>
            <p:ph idx="1" type="subTitle"/>
          </p:nvPr>
        </p:nvSpPr>
        <p:spPr>
          <a:xfrm>
            <a:off x="972600" y="6858000"/>
            <a:ext cx="551100" cy="417600"/>
          </a:xfrm>
          <a:prstGeom prst="rect">
            <a:avLst/>
          </a:prstGeom>
          <a:noFill/>
          <a:ln>
            <a:noFill/>
          </a:ln>
        </p:spPr>
        <p:txBody>
          <a:bodyPr anchorCtr="0" anchor="t" bIns="121900" lIns="121900" spcFirstLastPara="1" rIns="121900" wrap="square" tIns="121900">
            <a:normAutofit fontScale="62500" lnSpcReduction="20000"/>
          </a:bodyPr>
          <a:lstStyle/>
          <a:p>
            <a:pPr indent="-336550" lvl="0" marL="457200" rtl="0" algn="l">
              <a:lnSpc>
                <a:spcPct val="100000"/>
              </a:lnSpc>
              <a:spcBef>
                <a:spcPts val="0"/>
              </a:spcBef>
              <a:spcAft>
                <a:spcPts val="0"/>
              </a:spcAft>
              <a:buSzPct val="159999"/>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653c3d8bf0_0_0"/>
          <p:cNvSpPr txBox="1"/>
          <p:nvPr>
            <p:ph type="ctrTitle"/>
          </p:nvPr>
        </p:nvSpPr>
        <p:spPr>
          <a:xfrm>
            <a:off x="3553575" y="951324"/>
            <a:ext cx="5089200" cy="1127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mn-MN" sz="2400"/>
              <a:t>Олон нийттэй харилцах сургалт</a:t>
            </a:r>
            <a:endParaRPr sz="2400"/>
          </a:p>
        </p:txBody>
      </p:sp>
      <p:sp>
        <p:nvSpPr>
          <p:cNvPr id="254" name="Google Shape;254;g2653c3d8bf0_0_0"/>
          <p:cNvSpPr txBox="1"/>
          <p:nvPr>
            <p:ph idx="1" type="subTitle"/>
          </p:nvPr>
        </p:nvSpPr>
        <p:spPr>
          <a:xfrm>
            <a:off x="1079050" y="1701800"/>
            <a:ext cx="10250700" cy="1591200"/>
          </a:xfrm>
          <a:prstGeom prst="rect">
            <a:avLst/>
          </a:prstGeom>
          <a:solidFill>
            <a:schemeClr val="lt2"/>
          </a:solidFill>
        </p:spPr>
        <p:txBody>
          <a:bodyPr anchorCtr="0" anchor="t" bIns="121900" lIns="121900" spcFirstLastPara="1" rIns="121900" wrap="square" tIns="121900">
            <a:noAutofit/>
          </a:bodyPr>
          <a:lstStyle/>
          <a:p>
            <a:pPr indent="0" lvl="0" marL="0" rtl="0" algn="just">
              <a:spcBef>
                <a:spcPts val="0"/>
              </a:spcBef>
              <a:spcAft>
                <a:spcPts val="0"/>
              </a:spcAft>
              <a:buNone/>
            </a:pPr>
            <a:r>
              <a:rPr lang="mn-MN" sz="1600">
                <a:solidFill>
                  <a:schemeClr val="dk2"/>
                </a:solidFill>
                <a:highlight>
                  <a:schemeClr val="lt2"/>
                </a:highlight>
                <a:latin typeface="Arial"/>
                <a:ea typeface="Arial"/>
                <a:cs typeface="Arial"/>
                <a:sym typeface="Arial"/>
              </a:rPr>
              <a:t>Шүүгчдийн холбоо санаачлан </a:t>
            </a:r>
            <a:r>
              <a:rPr lang="mn-MN" sz="1600">
                <a:solidFill>
                  <a:schemeClr val="dk2"/>
                </a:solidFill>
                <a:highlight>
                  <a:schemeClr val="lt2"/>
                </a:highlight>
                <a:latin typeface="Arial"/>
                <a:ea typeface="Arial"/>
                <a:cs typeface="Arial"/>
                <a:sym typeface="Arial"/>
              </a:rPr>
              <a:t>2023.05.17, 2023. 11.05-ны өдрүүдэд 2 удаагийн сургалтыг </a:t>
            </a:r>
            <a:r>
              <a:rPr lang="mn-MN" sz="1600">
                <a:solidFill>
                  <a:schemeClr val="dk2"/>
                </a:solidFill>
                <a:highlight>
                  <a:schemeClr val="lt2"/>
                </a:highlight>
                <a:latin typeface="Arial"/>
                <a:ea typeface="Arial"/>
                <a:cs typeface="Arial"/>
                <a:sym typeface="Arial"/>
              </a:rPr>
              <a:t>ШЕЗ, Монголын Хэвлэлийн хүрээлэнтэй хамтран  ш</a:t>
            </a:r>
            <a:r>
              <a:rPr lang="mn-MN" sz="1600">
                <a:solidFill>
                  <a:schemeClr val="dk2"/>
                </a:solidFill>
                <a:highlight>
                  <a:schemeClr val="lt2"/>
                </a:highlight>
                <a:latin typeface="Arial"/>
                <a:ea typeface="Arial"/>
                <a:cs typeface="Arial"/>
                <a:sym typeface="Arial"/>
              </a:rPr>
              <a:t>үүхийн олон нийттэй харилцах ажилтнуудад зориулан зохион байгуулж,</a:t>
            </a:r>
            <a:r>
              <a:rPr lang="mn-MN" sz="1600">
                <a:solidFill>
                  <a:schemeClr val="dk2"/>
                </a:solidFill>
                <a:highlight>
                  <a:schemeClr val="lt2"/>
                </a:highlight>
                <a:latin typeface="Arial"/>
                <a:ea typeface="Arial"/>
                <a:cs typeface="Arial"/>
                <a:sym typeface="Arial"/>
              </a:rPr>
              <a:t> </a:t>
            </a:r>
            <a:r>
              <a:rPr lang="mn-MN" sz="1600">
                <a:solidFill>
                  <a:schemeClr val="dk2"/>
                </a:solidFill>
                <a:highlight>
                  <a:schemeClr val="lt2"/>
                </a:highlight>
                <a:latin typeface="Arial"/>
                <a:ea typeface="Arial"/>
                <a:cs typeface="Arial"/>
                <a:sym typeface="Arial"/>
              </a:rPr>
              <a:t>нийслэл дүүргийн шүүхийн олон нийттэй харилцах мэргэжилтэн, үйлчилгээний хэлтсийн дарга нийт 50 гаруй ажилтан танхимаар 70 гаруй ОНХ ажилтан, албан хаагч цахимаар тус тус хамрагдав.</a:t>
            </a:r>
            <a:r>
              <a:rPr lang="mn-MN" sz="1600">
                <a:solidFill>
                  <a:schemeClr val="dk2"/>
                </a:solidFill>
                <a:highlight>
                  <a:schemeClr val="lt2"/>
                </a:highlight>
                <a:latin typeface="Arial"/>
                <a:ea typeface="Arial"/>
                <a:cs typeface="Arial"/>
                <a:sym typeface="Arial"/>
              </a:rPr>
              <a:t> Тус сургалтыг орон нутгийн ОНХ мэргэжилтнүүдэд зориулсан цахим сургалтыг дангаар 5-р сарын 26-ны</a:t>
            </a:r>
            <a:r>
              <a:rPr lang="mn-MN" sz="1600">
                <a:solidFill>
                  <a:schemeClr val="dk2"/>
                </a:solidFill>
                <a:highlight>
                  <a:schemeClr val="lt2"/>
                </a:highlight>
                <a:uFill>
                  <a:noFill/>
                </a:uFill>
                <a:latin typeface="Arial"/>
                <a:ea typeface="Arial"/>
                <a:cs typeface="Arial"/>
                <a:sym typeface="Arial"/>
                <a:hlinkClick r:id="rId3">
                  <a:extLst>
                    <a:ext uri="{A12FA001-AC4F-418D-AE19-62706E023703}">
                      <ahyp:hlinkClr val="tx"/>
                    </a:ext>
                  </a:extLst>
                </a:hlinkClick>
              </a:rPr>
              <a:t> </a:t>
            </a:r>
            <a:r>
              <a:rPr lang="mn-MN" sz="1600">
                <a:solidFill>
                  <a:schemeClr val="dk2"/>
                </a:solidFill>
                <a:highlight>
                  <a:schemeClr val="lt2"/>
                </a:highlight>
                <a:latin typeface="Arial"/>
                <a:ea typeface="Arial"/>
                <a:cs typeface="Arial"/>
                <a:sym typeface="Arial"/>
              </a:rPr>
              <a:t>өдөр мөн зохион байгуулсан байна. </a:t>
            </a:r>
            <a:endParaRPr sz="1600">
              <a:solidFill>
                <a:schemeClr val="dk2"/>
              </a:solidFill>
              <a:highlight>
                <a:schemeClr val="lt2"/>
              </a:highlight>
              <a:latin typeface="Arial"/>
              <a:ea typeface="Arial"/>
              <a:cs typeface="Arial"/>
              <a:sym typeface="Arial"/>
            </a:endParaRPr>
          </a:p>
        </p:txBody>
      </p:sp>
      <p:pic>
        <p:nvPicPr>
          <p:cNvPr id="255" name="Google Shape;255;g2653c3d8bf0_0_0"/>
          <p:cNvPicPr preferRelativeResize="0"/>
          <p:nvPr/>
        </p:nvPicPr>
        <p:blipFill rotWithShape="1">
          <a:blip r:embed="rId4">
            <a:alphaModFix/>
          </a:blip>
          <a:srcRect b="0" l="0" r="0" t="0"/>
          <a:stretch/>
        </p:blipFill>
        <p:spPr>
          <a:xfrm>
            <a:off x="1489575" y="3429000"/>
            <a:ext cx="4107199" cy="3080399"/>
          </a:xfrm>
          <a:prstGeom prst="rect">
            <a:avLst/>
          </a:prstGeom>
          <a:noFill/>
          <a:ln>
            <a:noFill/>
          </a:ln>
        </p:spPr>
      </p:pic>
      <p:pic>
        <p:nvPicPr>
          <p:cNvPr id="256" name="Google Shape;256;g2653c3d8bf0_0_0"/>
          <p:cNvPicPr preferRelativeResize="0"/>
          <p:nvPr>
            <p:ph idx="4294967295" type="body"/>
          </p:nvPr>
        </p:nvPicPr>
        <p:blipFill rotWithShape="1">
          <a:blip r:embed="rId5">
            <a:alphaModFix/>
          </a:blip>
          <a:srcRect b="0" l="0" r="0" t="0"/>
          <a:stretch/>
        </p:blipFill>
        <p:spPr>
          <a:xfrm>
            <a:off x="6504125" y="3429000"/>
            <a:ext cx="4197300" cy="303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653c3d8bf0_0_8"/>
          <p:cNvSpPr txBox="1"/>
          <p:nvPr>
            <p:ph type="ctrTitle"/>
          </p:nvPr>
        </p:nvSpPr>
        <p:spPr>
          <a:xfrm>
            <a:off x="12139475" y="-621250"/>
            <a:ext cx="246600" cy="2219700"/>
          </a:xfrm>
          <a:prstGeom prst="rect">
            <a:avLst/>
          </a:prstGeom>
        </p:spPr>
        <p:txBody>
          <a:bodyPr anchorCtr="0" anchor="t" bIns="121900" lIns="121900" spcFirstLastPara="1" rIns="121900" wrap="square" tIns="121900">
            <a:normAutofit/>
          </a:bodyPr>
          <a:lstStyle/>
          <a:p>
            <a:pPr indent="0" lvl="0" marL="0" rtl="0" algn="just">
              <a:spcBef>
                <a:spcPts val="0"/>
              </a:spcBef>
              <a:spcAft>
                <a:spcPts val="0"/>
              </a:spcAft>
              <a:buClr>
                <a:srgbClr val="000000"/>
              </a:buClr>
              <a:buSzPts val="1400"/>
              <a:buFont typeface="Arial"/>
              <a:buNone/>
            </a:pPr>
            <a:r>
              <a:t/>
            </a:r>
            <a:endParaRPr b="0"/>
          </a:p>
        </p:txBody>
      </p:sp>
      <p:sp>
        <p:nvSpPr>
          <p:cNvPr id="262" name="Google Shape;262;g2653c3d8bf0_0_8"/>
          <p:cNvSpPr txBox="1"/>
          <p:nvPr>
            <p:ph idx="1" type="subTitle"/>
          </p:nvPr>
        </p:nvSpPr>
        <p:spPr>
          <a:xfrm>
            <a:off x="2552050" y="1221825"/>
            <a:ext cx="9262200" cy="662700"/>
          </a:xfrm>
          <a:prstGeom prst="rect">
            <a:avLst/>
          </a:prstGeom>
        </p:spPr>
        <p:txBody>
          <a:bodyPr anchorCtr="0" anchor="t" bIns="121900" lIns="121900" spcFirstLastPara="1" rIns="121900" wrap="square" tIns="121900">
            <a:normAutofit/>
          </a:bodyPr>
          <a:lstStyle/>
          <a:p>
            <a:pPr indent="0" lvl="0" marL="0" rtl="0" algn="just">
              <a:spcBef>
                <a:spcPts val="0"/>
              </a:spcBef>
              <a:spcAft>
                <a:spcPts val="0"/>
              </a:spcAft>
              <a:buClr>
                <a:srgbClr val="000000"/>
              </a:buClr>
              <a:buSzPts val="1400"/>
              <a:buFont typeface="Arial"/>
              <a:buNone/>
            </a:pPr>
            <a:r>
              <a:rPr b="1" lang="mn-MN" sz="1800">
                <a:solidFill>
                  <a:schemeClr val="dk2"/>
                </a:solidFill>
                <a:latin typeface="Arial"/>
                <a:ea typeface="Arial"/>
                <a:cs typeface="Arial"/>
                <a:sym typeface="Arial"/>
              </a:rPr>
              <a:t>“</a:t>
            </a:r>
            <a:r>
              <a:rPr b="1" lang="mn-MN" sz="1800">
                <a:solidFill>
                  <a:schemeClr val="dk2"/>
                </a:solidFill>
                <a:highlight>
                  <a:schemeClr val="lt2"/>
                </a:highlight>
                <a:latin typeface="Arial"/>
                <a:ea typeface="Arial"/>
                <a:cs typeface="Arial"/>
                <a:sym typeface="Arial"/>
              </a:rPr>
              <a:t>Ш</a:t>
            </a:r>
            <a:r>
              <a:rPr b="1" lang="mn-MN" sz="1800">
                <a:solidFill>
                  <a:srgbClr val="050505"/>
                </a:solidFill>
                <a:highlight>
                  <a:schemeClr val="lt2"/>
                </a:highlight>
                <a:latin typeface="Arial"/>
                <a:ea typeface="Arial"/>
                <a:cs typeface="Arial"/>
                <a:sym typeface="Arial"/>
              </a:rPr>
              <a:t>үүхийн сэтгүүлчийг мэргэшүүлэх</a:t>
            </a:r>
            <a:r>
              <a:rPr lang="mn-MN" sz="1800">
                <a:solidFill>
                  <a:srgbClr val="050505"/>
                </a:solidFill>
                <a:highlight>
                  <a:schemeClr val="lt2"/>
                </a:highlight>
                <a:latin typeface="Arial"/>
                <a:ea typeface="Arial"/>
                <a:cs typeface="Arial"/>
                <a:sym typeface="Arial"/>
              </a:rPr>
              <a:t>" сургалтыг 2023.10. 05-ны өдөр </a:t>
            </a:r>
            <a:endParaRPr sz="1800">
              <a:highlight>
                <a:schemeClr val="lt2"/>
              </a:highlight>
              <a:latin typeface="Arial"/>
              <a:ea typeface="Arial"/>
              <a:cs typeface="Arial"/>
              <a:sym typeface="Arial"/>
            </a:endParaRPr>
          </a:p>
        </p:txBody>
      </p:sp>
      <p:pic>
        <p:nvPicPr>
          <p:cNvPr id="263" name="Google Shape;263;g2653c3d8bf0_0_8"/>
          <p:cNvPicPr preferRelativeResize="0"/>
          <p:nvPr/>
        </p:nvPicPr>
        <p:blipFill rotWithShape="1">
          <a:blip r:embed="rId3">
            <a:alphaModFix/>
          </a:blip>
          <a:srcRect b="0" l="0" r="7646" t="0"/>
          <a:stretch/>
        </p:blipFill>
        <p:spPr>
          <a:xfrm>
            <a:off x="8284350" y="3070200"/>
            <a:ext cx="3608750" cy="2561898"/>
          </a:xfrm>
          <a:prstGeom prst="rect">
            <a:avLst/>
          </a:prstGeom>
          <a:noFill/>
          <a:ln>
            <a:noFill/>
          </a:ln>
        </p:spPr>
      </p:pic>
      <p:pic>
        <p:nvPicPr>
          <p:cNvPr id="264" name="Google Shape;264;g2653c3d8bf0_0_8"/>
          <p:cNvPicPr preferRelativeResize="0"/>
          <p:nvPr/>
        </p:nvPicPr>
        <p:blipFill rotWithShape="1">
          <a:blip r:embed="rId4">
            <a:alphaModFix/>
          </a:blip>
          <a:srcRect b="0" l="0" r="0" t="0"/>
          <a:stretch/>
        </p:blipFill>
        <p:spPr>
          <a:xfrm>
            <a:off x="4455225" y="3070200"/>
            <a:ext cx="3536501" cy="2561900"/>
          </a:xfrm>
          <a:prstGeom prst="rect">
            <a:avLst/>
          </a:prstGeom>
          <a:noFill/>
          <a:ln>
            <a:noFill/>
          </a:ln>
        </p:spPr>
      </p:pic>
      <p:pic>
        <p:nvPicPr>
          <p:cNvPr id="265" name="Google Shape;265;g2653c3d8bf0_0_8"/>
          <p:cNvPicPr preferRelativeResize="0"/>
          <p:nvPr/>
        </p:nvPicPr>
        <p:blipFill rotWithShape="1">
          <a:blip r:embed="rId5">
            <a:alphaModFix/>
          </a:blip>
          <a:srcRect b="38363" l="21936" r="3929" t="24280"/>
          <a:stretch/>
        </p:blipFill>
        <p:spPr>
          <a:xfrm>
            <a:off x="88675" y="3070200"/>
            <a:ext cx="3813300" cy="2561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653c3d8bf0_0_15"/>
          <p:cNvSpPr txBox="1"/>
          <p:nvPr>
            <p:ph type="ctrTitle"/>
          </p:nvPr>
        </p:nvSpPr>
        <p:spPr>
          <a:xfrm>
            <a:off x="814950" y="1270600"/>
            <a:ext cx="10250700" cy="2080800"/>
          </a:xfrm>
          <a:prstGeom prst="rect">
            <a:avLst/>
          </a:prstGeom>
        </p:spPr>
        <p:txBody>
          <a:bodyPr anchorCtr="0" anchor="t" bIns="121900" lIns="121900" spcFirstLastPara="1" rIns="121900" wrap="square" tIns="121900">
            <a:normAutofit fontScale="90000"/>
          </a:bodyPr>
          <a:lstStyle/>
          <a:p>
            <a:pPr indent="0" lvl="0" marL="0" rtl="0" algn="just">
              <a:spcBef>
                <a:spcPts val="0"/>
              </a:spcBef>
              <a:spcAft>
                <a:spcPts val="0"/>
              </a:spcAft>
              <a:buClr>
                <a:srgbClr val="000000"/>
              </a:buClr>
              <a:buSzPct val="100000"/>
              <a:buFont typeface="Arial"/>
              <a:buNone/>
            </a:pPr>
            <a:r>
              <a:t/>
            </a:r>
            <a:endParaRPr sz="1500">
              <a:latin typeface="Times New Roman"/>
              <a:ea typeface="Times New Roman"/>
              <a:cs typeface="Times New Roman"/>
              <a:sym typeface="Times New Roman"/>
            </a:endParaRPr>
          </a:p>
          <a:p>
            <a:pPr indent="0" lvl="0" marL="0" rtl="0" algn="ctr">
              <a:spcBef>
                <a:spcPts val="0"/>
              </a:spcBef>
              <a:spcAft>
                <a:spcPts val="0"/>
              </a:spcAft>
              <a:buClr>
                <a:srgbClr val="000000"/>
              </a:buClr>
              <a:buSzPct val="83333"/>
              <a:buFont typeface="Arial"/>
              <a:buNone/>
            </a:pPr>
            <a:r>
              <a:rPr lang="mn-MN" sz="1800">
                <a:latin typeface="Arial"/>
                <a:ea typeface="Arial"/>
                <a:cs typeface="Arial"/>
                <a:sym typeface="Arial"/>
              </a:rPr>
              <a:t>Шүүхийн сэтгүүл зүйн мэргэшүүлэх сургалт </a:t>
            </a:r>
            <a:endParaRPr sz="1800">
              <a:latin typeface="Arial"/>
              <a:ea typeface="Arial"/>
              <a:cs typeface="Arial"/>
              <a:sym typeface="Arial"/>
            </a:endParaRPr>
          </a:p>
          <a:p>
            <a:pPr indent="0" lvl="0" marL="0" rtl="0" algn="l">
              <a:spcBef>
                <a:spcPts val="0"/>
              </a:spcBef>
              <a:spcAft>
                <a:spcPts val="0"/>
              </a:spcAft>
              <a:buNone/>
            </a:pPr>
            <a:r>
              <a:t/>
            </a:r>
            <a:endParaRPr b="0" sz="1800">
              <a:solidFill>
                <a:srgbClr val="050505"/>
              </a:solidFill>
              <a:highlight>
                <a:schemeClr val="lt2"/>
              </a:highlight>
              <a:latin typeface="Arial"/>
              <a:ea typeface="Arial"/>
              <a:cs typeface="Arial"/>
              <a:sym typeface="Arial"/>
            </a:endParaRPr>
          </a:p>
          <a:p>
            <a:pPr indent="0" lvl="0" marL="0" rtl="0" algn="just">
              <a:spcBef>
                <a:spcPts val="0"/>
              </a:spcBef>
              <a:spcAft>
                <a:spcPts val="0"/>
              </a:spcAft>
              <a:buNone/>
            </a:pPr>
            <a:r>
              <a:rPr b="0" lang="mn-MN" sz="1800">
                <a:solidFill>
                  <a:srgbClr val="050505"/>
                </a:solidFill>
                <a:highlight>
                  <a:schemeClr val="lt2"/>
                </a:highlight>
                <a:latin typeface="Arial"/>
                <a:ea typeface="Arial"/>
                <a:cs typeface="Arial"/>
                <a:sym typeface="Arial"/>
              </a:rPr>
              <a:t>УДШ-ийн дэргэдэх Шүүхийн Сургалт, судалгаа, мэдээллийн төв,  ШЕЗ-ийн ОНХ хэлтэс, Шүүгчдийн холбоо ОНХ дэд хороо, Хэвлэлийн хүрээлэн хамтран Шүүхийн сэтгүүл зүйн мэргэшүүлэх сургалтыг зохион байгуулж, уг сургалтад Хэвлэл мэдээллийн байгууллагын сэтгүүлчид, Хууль зүйн үндэсний хүрээлэн, УИХ-ын Тамгын газрын ХМОНХ газар, Сэтгүүл зүйн багш, судлаач зэрэг 20 гаруй мэдээллийн ажилтан хамрагдсан байна.</a:t>
            </a:r>
            <a:endParaRPr b="0" sz="1800">
              <a:solidFill>
                <a:srgbClr val="050505"/>
              </a:solidFill>
              <a:highlight>
                <a:schemeClr val="lt2"/>
              </a:highlight>
              <a:latin typeface="Arial"/>
              <a:ea typeface="Arial"/>
              <a:cs typeface="Arial"/>
              <a:sym typeface="Arial"/>
            </a:endParaRPr>
          </a:p>
          <a:p>
            <a:pPr indent="0" lvl="0" marL="0" rtl="0" algn="l">
              <a:spcBef>
                <a:spcPts val="0"/>
              </a:spcBef>
              <a:spcAft>
                <a:spcPts val="0"/>
              </a:spcAft>
              <a:buNone/>
            </a:pPr>
            <a:r>
              <a:t/>
            </a:r>
            <a:endParaRPr sz="1800">
              <a:latin typeface="Arial"/>
              <a:ea typeface="Arial"/>
              <a:cs typeface="Arial"/>
              <a:sym typeface="Arial"/>
            </a:endParaRPr>
          </a:p>
        </p:txBody>
      </p:sp>
      <p:sp>
        <p:nvSpPr>
          <p:cNvPr id="271" name="Google Shape;271;g2653c3d8bf0_0_15"/>
          <p:cNvSpPr txBox="1"/>
          <p:nvPr>
            <p:ph idx="1" type="subTitle"/>
          </p:nvPr>
        </p:nvSpPr>
        <p:spPr>
          <a:xfrm>
            <a:off x="923562" y="4043308"/>
            <a:ext cx="10250700" cy="721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t/>
            </a:r>
            <a:endParaRPr/>
          </a:p>
        </p:txBody>
      </p:sp>
      <p:pic>
        <p:nvPicPr>
          <p:cNvPr id="272" name="Google Shape;272;g2653c3d8bf0_0_15"/>
          <p:cNvPicPr preferRelativeResize="0"/>
          <p:nvPr/>
        </p:nvPicPr>
        <p:blipFill>
          <a:blip r:embed="rId3">
            <a:alphaModFix/>
          </a:blip>
          <a:stretch>
            <a:fillRect/>
          </a:stretch>
        </p:blipFill>
        <p:spPr>
          <a:xfrm>
            <a:off x="349425" y="3603903"/>
            <a:ext cx="3772625" cy="2515075"/>
          </a:xfrm>
          <a:prstGeom prst="rect">
            <a:avLst/>
          </a:prstGeom>
          <a:noFill/>
          <a:ln>
            <a:noFill/>
          </a:ln>
        </p:spPr>
      </p:pic>
      <p:pic>
        <p:nvPicPr>
          <p:cNvPr id="273" name="Google Shape;273;g2653c3d8bf0_0_15"/>
          <p:cNvPicPr preferRelativeResize="0"/>
          <p:nvPr/>
        </p:nvPicPr>
        <p:blipFill rotWithShape="1">
          <a:blip r:embed="rId4">
            <a:alphaModFix/>
          </a:blip>
          <a:srcRect b="0" l="10952" r="0" t="0"/>
          <a:stretch/>
        </p:blipFill>
        <p:spPr>
          <a:xfrm>
            <a:off x="8464125" y="3603888"/>
            <a:ext cx="3359174" cy="2515100"/>
          </a:xfrm>
          <a:prstGeom prst="rect">
            <a:avLst/>
          </a:prstGeom>
          <a:noFill/>
          <a:ln>
            <a:noFill/>
          </a:ln>
        </p:spPr>
      </p:pic>
      <p:pic>
        <p:nvPicPr>
          <p:cNvPr id="274" name="Google Shape;274;g2653c3d8bf0_0_15"/>
          <p:cNvPicPr preferRelativeResize="0"/>
          <p:nvPr/>
        </p:nvPicPr>
        <p:blipFill rotWithShape="1">
          <a:blip r:embed="rId5">
            <a:alphaModFix/>
          </a:blip>
          <a:srcRect b="20635" l="16557" r="8383" t="10441"/>
          <a:stretch/>
        </p:blipFill>
        <p:spPr>
          <a:xfrm>
            <a:off x="4552100" y="3603900"/>
            <a:ext cx="3481974" cy="2515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grpSp>
        <p:nvGrpSpPr>
          <p:cNvPr id="116" name="Google Shape;116;p2"/>
          <p:cNvGrpSpPr/>
          <p:nvPr/>
        </p:nvGrpSpPr>
        <p:grpSpPr>
          <a:xfrm>
            <a:off x="5647468" y="3043934"/>
            <a:ext cx="3368533" cy="3118057"/>
            <a:chOff x="4389958" y="1676962"/>
            <a:chExt cx="1854000" cy="1854000"/>
          </a:xfrm>
        </p:grpSpPr>
        <p:sp>
          <p:nvSpPr>
            <p:cNvPr id="117" name="Google Shape;117;p2"/>
            <p:cNvSpPr/>
            <p:nvPr/>
          </p:nvSpPr>
          <p:spPr>
            <a:xfrm>
              <a:off x="4389958" y="1676962"/>
              <a:ext cx="1854000" cy="1854000"/>
            </a:xfrm>
            <a:prstGeom prst="ellipse">
              <a:avLst/>
            </a:prstGeom>
            <a:solidFill>
              <a:srgbClr val="249C91"/>
            </a:solidFill>
            <a:ln cap="flat" cmpd="sng" w="28575">
              <a:solidFill>
                <a:srgbClr val="83E3DA"/>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
            <p:cNvSpPr txBox="1"/>
            <p:nvPr/>
          </p:nvSpPr>
          <p:spPr>
            <a:xfrm>
              <a:off x="5049443" y="2343235"/>
              <a:ext cx="1075200" cy="521400"/>
            </a:xfrm>
            <a:prstGeom prst="rect">
              <a:avLst/>
            </a:prstGeom>
            <a:noFill/>
            <a:ln>
              <a:noFill/>
            </a:ln>
          </p:spPr>
          <p:txBody>
            <a:bodyPr anchorCtr="0" anchor="ctr" bIns="121900" lIns="121900" spcFirstLastPara="1" rIns="121900" wrap="square" tIns="121900">
              <a:noAutofit/>
            </a:bodyPr>
            <a:lstStyle/>
            <a:p>
              <a:pPr indent="-355600" lvl="0" marL="457200" marR="0" rtl="0" algn="ctr">
                <a:lnSpc>
                  <a:spcPct val="115000"/>
                </a:lnSpc>
                <a:spcBef>
                  <a:spcPts val="0"/>
                </a:spcBef>
                <a:spcAft>
                  <a:spcPts val="0"/>
                </a:spcAft>
                <a:buClr>
                  <a:srgbClr val="FFFFFF"/>
                </a:buClr>
                <a:buSzPts val="2000"/>
                <a:buFont typeface="Times New Roman"/>
                <a:buChar char="●"/>
              </a:pPr>
              <a:r>
                <a:rPr b="1" i="1" lang="mn-MN" sz="2000" u="none" cap="none" strike="noStrike">
                  <a:solidFill>
                    <a:srgbClr val="FFFFFF"/>
                  </a:solidFill>
                  <a:latin typeface="Times New Roman"/>
                  <a:ea typeface="Times New Roman"/>
                  <a:cs typeface="Times New Roman"/>
                  <a:sym typeface="Times New Roman"/>
                </a:rPr>
                <a:t>32 ТӨРӨЛ</a:t>
              </a:r>
              <a:endParaRPr b="1" i="1" sz="2000" u="none" cap="none" strike="noStrike">
                <a:solidFill>
                  <a:srgbClr val="FFFFFF"/>
                </a:solidFill>
                <a:latin typeface="Times New Roman"/>
                <a:ea typeface="Times New Roman"/>
                <a:cs typeface="Times New Roman"/>
                <a:sym typeface="Times New Roman"/>
              </a:endParaRPr>
            </a:p>
          </p:txBody>
        </p:sp>
      </p:grpSp>
      <p:grpSp>
        <p:nvGrpSpPr>
          <p:cNvPr id="119" name="Google Shape;119;p2"/>
          <p:cNvGrpSpPr/>
          <p:nvPr/>
        </p:nvGrpSpPr>
        <p:grpSpPr>
          <a:xfrm>
            <a:off x="3241735" y="3043884"/>
            <a:ext cx="3419147" cy="3118057"/>
            <a:chOff x="2986712" y="1676962"/>
            <a:chExt cx="1854000" cy="1854000"/>
          </a:xfrm>
        </p:grpSpPr>
        <p:sp>
          <p:nvSpPr>
            <p:cNvPr id="120" name="Google Shape;120;p2"/>
            <p:cNvSpPr/>
            <p:nvPr/>
          </p:nvSpPr>
          <p:spPr>
            <a:xfrm>
              <a:off x="2986712" y="1676962"/>
              <a:ext cx="1854000" cy="1854000"/>
            </a:xfrm>
            <a:prstGeom prst="ellipse">
              <a:avLst/>
            </a:prstGeom>
            <a:solidFill>
              <a:srgbClr val="1D7E75"/>
            </a:solidFill>
            <a:ln cap="flat" cmpd="sng" w="28575">
              <a:solidFill>
                <a:srgbClr val="83E3DA"/>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
            <p:cNvSpPr txBox="1"/>
            <p:nvPr/>
          </p:nvSpPr>
          <p:spPr>
            <a:xfrm>
              <a:off x="3541736" y="2343273"/>
              <a:ext cx="1075200" cy="521400"/>
            </a:xfrm>
            <a:prstGeom prst="rect">
              <a:avLst/>
            </a:prstGeom>
            <a:noFill/>
            <a:ln>
              <a:noFill/>
            </a:ln>
          </p:spPr>
          <p:txBody>
            <a:bodyPr anchorCtr="0" anchor="ctr" bIns="121900" lIns="121900" spcFirstLastPara="1" rIns="121900" wrap="square" tIns="121900">
              <a:noAutofit/>
            </a:bodyPr>
            <a:lstStyle/>
            <a:p>
              <a:pPr indent="-355600" lvl="0" marL="457200" marR="0" rtl="0" algn="ctr">
                <a:lnSpc>
                  <a:spcPct val="115000"/>
                </a:lnSpc>
                <a:spcBef>
                  <a:spcPts val="0"/>
                </a:spcBef>
                <a:spcAft>
                  <a:spcPts val="0"/>
                </a:spcAft>
                <a:buClr>
                  <a:srgbClr val="FFFFFF"/>
                </a:buClr>
                <a:buSzPts val="2000"/>
                <a:buFont typeface="Times New Roman"/>
                <a:buChar char="●"/>
              </a:pPr>
              <a:r>
                <a:rPr b="1" i="1" lang="mn-MN" sz="2000" u="none" cap="none" strike="noStrike">
                  <a:solidFill>
                    <a:srgbClr val="FFFFFF"/>
                  </a:solidFill>
                  <a:latin typeface="Times New Roman"/>
                  <a:ea typeface="Times New Roman"/>
                  <a:cs typeface="Times New Roman"/>
                  <a:sym typeface="Times New Roman"/>
                </a:rPr>
                <a:t>9 ЧИГЛЭЛ</a:t>
              </a:r>
              <a:endParaRPr b="1" i="1" sz="2000" u="none" cap="none" strike="noStrike">
                <a:solidFill>
                  <a:srgbClr val="FFFFFF"/>
                </a:solidFill>
                <a:latin typeface="Times New Roman"/>
                <a:ea typeface="Times New Roman"/>
                <a:cs typeface="Times New Roman"/>
                <a:sym typeface="Times New Roman"/>
              </a:endParaRPr>
            </a:p>
          </p:txBody>
        </p:sp>
      </p:grpSp>
      <p:sp>
        <p:nvSpPr>
          <p:cNvPr id="122" name="Google Shape;122;p2"/>
          <p:cNvSpPr txBox="1"/>
          <p:nvPr/>
        </p:nvSpPr>
        <p:spPr>
          <a:xfrm>
            <a:off x="3764025" y="1960825"/>
            <a:ext cx="5035200" cy="55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700" u="none" cap="none" strike="noStrike">
              <a:solidFill>
                <a:srgbClr val="93C47D"/>
              </a:solidFill>
              <a:highlight>
                <a:srgbClr val="B6D7A8"/>
              </a:highlight>
              <a:latin typeface="Lato"/>
              <a:ea typeface="Lato"/>
              <a:cs typeface="Lato"/>
              <a:sym typeface="Lato"/>
            </a:endParaRPr>
          </a:p>
        </p:txBody>
      </p:sp>
      <p:sp>
        <p:nvSpPr>
          <p:cNvPr id="123" name="Google Shape;123;p2"/>
          <p:cNvSpPr/>
          <p:nvPr/>
        </p:nvSpPr>
        <p:spPr>
          <a:xfrm>
            <a:off x="2134950" y="1727175"/>
            <a:ext cx="7922100" cy="876900"/>
          </a:xfrm>
          <a:prstGeom prst="downArrowCallout">
            <a:avLst>
              <a:gd fmla="val 25000" name="adj1"/>
              <a:gd fmla="val 25000" name="adj2"/>
              <a:gd fmla="val 25000" name="adj3"/>
              <a:gd fmla="val 64977" name="adj4"/>
            </a:avLst>
          </a:prstGeom>
          <a:solidFill>
            <a:srgbClr val="9DD4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mn-MN" sz="2000" u="none" cap="none" strike="noStrike">
                <a:solidFill>
                  <a:srgbClr val="000000"/>
                </a:solidFill>
                <a:highlight>
                  <a:srgbClr val="9DD4CC"/>
                </a:highlight>
                <a:latin typeface="Times New Roman"/>
                <a:ea typeface="Times New Roman"/>
                <a:cs typeface="Times New Roman"/>
                <a:sym typeface="Times New Roman"/>
              </a:rPr>
              <a:t>ШҮҮГЧДИЙН ХОЛБООНЫ 2023 ОНЫ ГҮЙЦЭТГЭСЭН АЖИЛ</a:t>
            </a:r>
            <a:endParaRPr b="1" i="0" sz="2000" u="none" cap="none" strike="noStrike">
              <a:solidFill>
                <a:srgbClr val="93C47D"/>
              </a:solidFill>
              <a:highlight>
                <a:srgbClr val="9DD4CC"/>
              </a:highlight>
              <a:latin typeface="Times New Roman"/>
              <a:ea typeface="Times New Roman"/>
              <a:cs typeface="Times New Roman"/>
              <a:sym typeface="Times New Roman"/>
            </a:endParaRPr>
          </a:p>
        </p:txBody>
      </p:sp>
      <p:pic>
        <p:nvPicPr>
          <p:cNvPr id="124" name="Google Shape;124;p2"/>
          <p:cNvPicPr preferRelativeResize="0"/>
          <p:nvPr/>
        </p:nvPicPr>
        <p:blipFill rotWithShape="1">
          <a:blip r:embed="rId3">
            <a:alphaModFix/>
          </a:blip>
          <a:srcRect b="0" l="0" r="0" t="0"/>
          <a:stretch/>
        </p:blipFill>
        <p:spPr>
          <a:xfrm>
            <a:off x="11095977" y="4749350"/>
            <a:ext cx="1312800" cy="2251825"/>
          </a:xfrm>
          <a:prstGeom prst="rect">
            <a:avLst/>
          </a:prstGeom>
          <a:noFill/>
          <a:ln>
            <a:noFill/>
          </a:ln>
        </p:spPr>
      </p:pic>
      <p:pic>
        <p:nvPicPr>
          <p:cNvPr id="125" name="Google Shape;125;p2"/>
          <p:cNvPicPr preferRelativeResize="0"/>
          <p:nvPr/>
        </p:nvPicPr>
        <p:blipFill rotWithShape="1">
          <a:blip r:embed="rId3">
            <a:alphaModFix/>
          </a:blip>
          <a:srcRect b="0" l="0" r="0" t="0"/>
          <a:stretch/>
        </p:blipFill>
        <p:spPr>
          <a:xfrm flipH="1" rot="-392486">
            <a:off x="-469765" y="4749950"/>
            <a:ext cx="1274266" cy="21857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653c3d8bf0_0_20"/>
          <p:cNvSpPr txBox="1"/>
          <p:nvPr>
            <p:ph type="ctrTitle"/>
          </p:nvPr>
        </p:nvSpPr>
        <p:spPr>
          <a:xfrm>
            <a:off x="57050" y="688650"/>
            <a:ext cx="7695000" cy="885000"/>
          </a:xfrm>
          <a:prstGeom prst="rect">
            <a:avLst/>
          </a:prstGeom>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4400"/>
              <a:buFont typeface="Times New Roman"/>
              <a:buNone/>
            </a:pPr>
            <a:r>
              <a:rPr lang="mn-MN" sz="2000">
                <a:latin typeface="Times New Roman"/>
                <a:ea typeface="Times New Roman"/>
                <a:cs typeface="Times New Roman"/>
                <a:sym typeface="Times New Roman"/>
              </a:rPr>
              <a:t>Шүүгчдийн холбоо, Шихихутуг Их сургуультай хамтарсан Менторшип хөтөлбөр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400"/>
          </a:p>
        </p:txBody>
      </p:sp>
      <p:sp>
        <p:nvSpPr>
          <p:cNvPr id="280" name="Google Shape;280;g2653c3d8bf0_0_20"/>
          <p:cNvSpPr txBox="1"/>
          <p:nvPr>
            <p:ph idx="1" type="subTitle"/>
          </p:nvPr>
        </p:nvSpPr>
        <p:spPr>
          <a:xfrm>
            <a:off x="670025" y="1978850"/>
            <a:ext cx="6129000" cy="4238700"/>
          </a:xfrm>
          <a:prstGeom prst="rect">
            <a:avLst/>
          </a:prstGeom>
        </p:spPr>
        <p:txBody>
          <a:bodyPr anchorCtr="0" anchor="t" bIns="121900" lIns="121900" spcFirstLastPara="1" rIns="121900" wrap="square" tIns="121900">
            <a:normAutofit lnSpcReduction="10000"/>
          </a:bodyPr>
          <a:lstStyle/>
          <a:p>
            <a:pPr indent="0" lvl="0" marL="0" rtl="0" algn="just">
              <a:spcBef>
                <a:spcPts val="1600"/>
              </a:spcBef>
              <a:spcAft>
                <a:spcPts val="0"/>
              </a:spcAft>
              <a:buNone/>
            </a:pPr>
            <a:r>
              <a:rPr lang="mn-MN" sz="1800">
                <a:solidFill>
                  <a:srgbClr val="000000"/>
                </a:solidFill>
                <a:latin typeface="Arial"/>
                <a:ea typeface="Arial"/>
                <a:cs typeface="Arial"/>
                <a:sym typeface="Arial"/>
              </a:rPr>
              <a:t>Шихихутуг Их сургуультай хамтран “mentor ship” хөтөлбөр 2023-2024 оны хичээлийн жилд үргэлжлүүлэн явуулж, Эрүү, Иргэн, Захиргааны эрх зүйн процессын, хуулийн хэрэглээ хичээлийг анхан болон давж заалдах шатны шүүгчид өдөр, эчнээ ангиудад  зааж байна.</a:t>
            </a:r>
            <a:endParaRPr sz="1800">
              <a:solidFill>
                <a:srgbClr val="000000"/>
              </a:solidFill>
              <a:latin typeface="Arial"/>
              <a:ea typeface="Arial"/>
              <a:cs typeface="Arial"/>
              <a:sym typeface="Arial"/>
            </a:endParaRPr>
          </a:p>
          <a:p>
            <a:pPr indent="-342900" lvl="0" marL="457200" rtl="0" algn="l">
              <a:spcBef>
                <a:spcPts val="0"/>
              </a:spcBef>
              <a:spcAft>
                <a:spcPts val="0"/>
              </a:spcAft>
              <a:buClr>
                <a:schemeClr val="dk2"/>
              </a:buClr>
              <a:buSzPts val="1800"/>
              <a:buFont typeface="Arial"/>
              <a:buChar char="●"/>
            </a:pPr>
            <a:r>
              <a:rPr lang="mn-MN" sz="1800">
                <a:solidFill>
                  <a:schemeClr val="dk2"/>
                </a:solidFill>
                <a:latin typeface="Arial"/>
                <a:ea typeface="Arial"/>
                <a:cs typeface="Arial"/>
                <a:sym typeface="Arial"/>
              </a:rPr>
              <a:t>Захиргааны шүүгч багш нар 24 группэд 141 оюутанд</a:t>
            </a:r>
            <a:endParaRPr sz="1800">
              <a:solidFill>
                <a:schemeClr val="dk2"/>
              </a:solidFill>
              <a:latin typeface="Arial"/>
              <a:ea typeface="Arial"/>
              <a:cs typeface="Arial"/>
              <a:sym typeface="Arial"/>
            </a:endParaRPr>
          </a:p>
          <a:p>
            <a:pPr indent="-342900" lvl="0" marL="457200" rtl="0" algn="l">
              <a:spcBef>
                <a:spcPts val="0"/>
              </a:spcBef>
              <a:spcAft>
                <a:spcPts val="0"/>
              </a:spcAft>
              <a:buClr>
                <a:schemeClr val="dk2"/>
              </a:buClr>
              <a:buSzPts val="1800"/>
              <a:buFont typeface="Arial"/>
              <a:buChar char="●"/>
            </a:pPr>
            <a:r>
              <a:rPr lang="mn-MN" sz="1800">
                <a:solidFill>
                  <a:schemeClr val="dk2"/>
                </a:solidFill>
                <a:highlight>
                  <a:srgbClr val="F0F0F0"/>
                </a:highlight>
                <a:latin typeface="Arial"/>
                <a:ea typeface="Arial"/>
                <a:cs typeface="Arial"/>
                <a:sym typeface="Arial"/>
              </a:rPr>
              <a:t>Иргэний  шүүгч багш нар 142 оюутанд 240 цагийн хичээл </a:t>
            </a:r>
            <a:endParaRPr sz="1800">
              <a:solidFill>
                <a:schemeClr val="dk2"/>
              </a:solidFill>
              <a:highlight>
                <a:srgbClr val="F0F0F0"/>
              </a:highlight>
              <a:latin typeface="Arial"/>
              <a:ea typeface="Arial"/>
              <a:cs typeface="Arial"/>
              <a:sym typeface="Arial"/>
            </a:endParaRPr>
          </a:p>
          <a:p>
            <a:pPr indent="-342900" lvl="0" marL="457200" rtl="0" algn="l">
              <a:spcBef>
                <a:spcPts val="0"/>
              </a:spcBef>
              <a:spcAft>
                <a:spcPts val="0"/>
              </a:spcAft>
              <a:buClr>
                <a:schemeClr val="dk2"/>
              </a:buClr>
              <a:buSzPts val="1800"/>
              <a:buFont typeface="Arial"/>
              <a:buChar char="●"/>
            </a:pPr>
            <a:r>
              <a:rPr lang="mn-MN" sz="1800">
                <a:solidFill>
                  <a:schemeClr val="dk2"/>
                </a:solidFill>
                <a:highlight>
                  <a:srgbClr val="F0F0F0"/>
                </a:highlight>
                <a:latin typeface="Arial"/>
                <a:ea typeface="Arial"/>
                <a:cs typeface="Arial"/>
                <a:sym typeface="Arial"/>
              </a:rPr>
              <a:t>Эрүүгийн шүүгч багш нар 4 курсийн 2 ангийн нийт 113 оюутанд хичээл тус тус орсон байна. </a:t>
            </a:r>
            <a:endParaRPr sz="1800">
              <a:solidFill>
                <a:schemeClr val="dk2"/>
              </a:solidFill>
              <a:latin typeface="Arial"/>
              <a:ea typeface="Arial"/>
              <a:cs typeface="Arial"/>
              <a:sym typeface="Arial"/>
            </a:endParaRPr>
          </a:p>
          <a:p>
            <a:pPr indent="0" lvl="0" marL="0" rtl="0" algn="just">
              <a:spcBef>
                <a:spcPts val="1600"/>
              </a:spcBef>
              <a:spcAft>
                <a:spcPts val="0"/>
              </a:spcAft>
              <a:buClr>
                <a:srgbClr val="000000"/>
              </a:buClr>
              <a:buSzPts val="7385"/>
              <a:buFont typeface="Arial"/>
              <a:buNone/>
            </a:pPr>
            <a:r>
              <a:t/>
            </a:r>
            <a:endParaRPr sz="14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pic>
        <p:nvPicPr>
          <p:cNvPr descr="viber_image_2024-01-07_20-32-14-580.jpg" id="281" name="Google Shape;281;g2653c3d8bf0_0_20"/>
          <p:cNvPicPr preferRelativeResize="0"/>
          <p:nvPr/>
        </p:nvPicPr>
        <p:blipFill rotWithShape="1">
          <a:blip r:embed="rId3">
            <a:alphaModFix/>
          </a:blip>
          <a:srcRect b="11108" l="26841" r="0" t="41113"/>
          <a:stretch/>
        </p:blipFill>
        <p:spPr>
          <a:xfrm>
            <a:off x="7811175" y="1219200"/>
            <a:ext cx="3749894" cy="2514600"/>
          </a:xfrm>
          <a:prstGeom prst="rect">
            <a:avLst/>
          </a:prstGeom>
          <a:noFill/>
          <a:ln>
            <a:noFill/>
          </a:ln>
        </p:spPr>
      </p:pic>
      <p:pic>
        <p:nvPicPr>
          <p:cNvPr id="282" name="Google Shape;282;g2653c3d8bf0_0_20"/>
          <p:cNvPicPr preferRelativeResize="0"/>
          <p:nvPr/>
        </p:nvPicPr>
        <p:blipFill rotWithShape="1">
          <a:blip r:embed="rId4">
            <a:alphaModFix/>
          </a:blip>
          <a:srcRect b="0" l="0" r="10418" t="0"/>
          <a:stretch/>
        </p:blipFill>
        <p:spPr>
          <a:xfrm>
            <a:off x="7811175" y="3897275"/>
            <a:ext cx="3749900" cy="2820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656d0669c0_0_9"/>
          <p:cNvSpPr txBox="1"/>
          <p:nvPr>
            <p:ph idx="1" type="body"/>
          </p:nvPr>
        </p:nvSpPr>
        <p:spPr>
          <a:xfrm>
            <a:off x="966600" y="295663"/>
            <a:ext cx="10263300" cy="61485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None/>
            </a:pPr>
            <a:r>
              <a:t/>
            </a:r>
            <a:endParaRPr/>
          </a:p>
        </p:txBody>
      </p:sp>
      <p:graphicFrame>
        <p:nvGraphicFramePr>
          <p:cNvPr id="288" name="Google Shape;288;g2656d0669c0_0_9"/>
          <p:cNvGraphicFramePr/>
          <p:nvPr/>
        </p:nvGraphicFramePr>
        <p:xfrm>
          <a:off x="838900" y="295675"/>
          <a:ext cx="3000000" cy="3000000"/>
        </p:xfrm>
        <a:graphic>
          <a:graphicData uri="http://schemas.openxmlformats.org/drawingml/2006/table">
            <a:tbl>
              <a:tblPr>
                <a:noFill/>
                <a:tableStyleId>{858648A4-83ED-446B-989D-69BE0C0C5E91}</a:tableStyleId>
              </a:tblPr>
              <a:tblGrid>
                <a:gridCol w="3394525"/>
                <a:gridCol w="3394525"/>
                <a:gridCol w="3394525"/>
              </a:tblGrid>
              <a:tr h="580875">
                <a:tc>
                  <a:txBody>
                    <a:bodyPr/>
                    <a:lstStyle/>
                    <a:p>
                      <a:pPr indent="0" lvl="0" marL="0" rtl="0" algn="l">
                        <a:spcBef>
                          <a:spcPts val="0"/>
                        </a:spcBef>
                        <a:spcAft>
                          <a:spcPts val="0"/>
                        </a:spcAft>
                        <a:buNone/>
                      </a:pPr>
                      <a:r>
                        <a:rPr b="1" lang="mn-MN" sz="1500">
                          <a:highlight>
                            <a:schemeClr val="lt2"/>
                          </a:highlight>
                        </a:rPr>
                        <a:t>Эрүүгийн шүүгч багш нар</a:t>
                      </a:r>
                      <a:endParaRPr b="1" sz="1500">
                        <a:highlight>
                          <a:schemeClr val="lt2"/>
                        </a:highlight>
                      </a:endParaRPr>
                    </a:p>
                    <a:p>
                      <a:pPr indent="0" lvl="0" marL="0" rtl="0" algn="l">
                        <a:spcBef>
                          <a:spcPts val="0"/>
                        </a:spcBef>
                        <a:spcAft>
                          <a:spcPts val="0"/>
                        </a:spcAft>
                        <a:buNone/>
                      </a:pPr>
                      <a:r>
                        <a:t/>
                      </a:r>
                      <a:endParaRPr b="1">
                        <a:highlight>
                          <a:schemeClr val="lt1"/>
                        </a:highlight>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b="1" lang="mn-MN" sz="1500">
                          <a:highlight>
                            <a:schemeClr val="lt2"/>
                          </a:highlight>
                        </a:rPr>
                        <a:t>Иргэний шүүгч багш нар</a:t>
                      </a:r>
                      <a:endParaRPr b="1">
                        <a:highlight>
                          <a:schemeClr val="lt2"/>
                        </a:highlight>
                      </a:endParaRPr>
                    </a:p>
                  </a:txBody>
                  <a:tcPr marT="91425" marB="91425" marR="91425" marL="91425">
                    <a:lnL cap="flat" cmpd="sng" w="9525">
                      <a:solidFill>
                        <a:schemeClr val="lt2"/>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b="1" lang="mn-MN" sz="1500">
                          <a:solidFill>
                            <a:schemeClr val="dk2"/>
                          </a:solidFill>
                          <a:highlight>
                            <a:schemeClr val="lt2"/>
                          </a:highlight>
                        </a:rPr>
                        <a:t>Захиргааны шүүгч багш нар</a:t>
                      </a:r>
                      <a:endParaRPr b="1">
                        <a:highlight>
                          <a:schemeClr val="lt2"/>
                        </a:highligh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r h="6000425">
                <a:tc>
                  <a:txBody>
                    <a:bodyPr/>
                    <a:lstStyle/>
                    <a:p>
                      <a:pPr indent="0" lvl="0" marL="0" rtl="0" algn="just">
                        <a:lnSpc>
                          <a:spcPct val="170000"/>
                        </a:lnSpc>
                        <a:spcBef>
                          <a:spcPts val="0"/>
                        </a:spcBef>
                        <a:spcAft>
                          <a:spcPts val="0"/>
                        </a:spcAft>
                        <a:buNone/>
                      </a:pPr>
                      <a:r>
                        <a:rPr b="1" i="1" lang="mn-MN" sz="1500">
                          <a:solidFill>
                            <a:schemeClr val="dk2"/>
                          </a:solidFill>
                        </a:rPr>
                        <a:t>1.ахлагч Ц.Эрдэнэчимэг</a:t>
                      </a:r>
                      <a:endParaRPr b="1" i="1" sz="1500">
                        <a:solidFill>
                          <a:schemeClr val="accent1"/>
                        </a:solidFill>
                      </a:endParaRPr>
                    </a:p>
                    <a:p>
                      <a:pPr indent="0" lvl="0" marL="0" rtl="0" algn="just">
                        <a:lnSpc>
                          <a:spcPct val="170000"/>
                        </a:lnSpc>
                        <a:spcBef>
                          <a:spcPts val="0"/>
                        </a:spcBef>
                        <a:spcAft>
                          <a:spcPts val="0"/>
                        </a:spcAft>
                        <a:buNone/>
                      </a:pPr>
                      <a:r>
                        <a:rPr b="1" i="1" lang="mn-MN" sz="1500">
                          <a:solidFill>
                            <a:schemeClr val="dk2"/>
                          </a:solidFill>
                        </a:rPr>
                        <a:t>2.Б.Дашдондов</a:t>
                      </a:r>
                      <a:endParaRPr b="1" i="1" sz="1500">
                        <a:solidFill>
                          <a:schemeClr val="accent1"/>
                        </a:solidFill>
                      </a:endParaRPr>
                    </a:p>
                    <a:p>
                      <a:pPr indent="0" lvl="0" marL="0" rtl="0" algn="just">
                        <a:lnSpc>
                          <a:spcPct val="170000"/>
                        </a:lnSpc>
                        <a:spcBef>
                          <a:spcPts val="0"/>
                        </a:spcBef>
                        <a:spcAft>
                          <a:spcPts val="0"/>
                        </a:spcAft>
                        <a:buNone/>
                      </a:pPr>
                      <a:r>
                        <a:rPr b="1" i="1" lang="mn-MN" sz="1500">
                          <a:solidFill>
                            <a:schemeClr val="dk2"/>
                          </a:solidFill>
                        </a:rPr>
                        <a:t>3. Т.Алтантуяа</a:t>
                      </a:r>
                      <a:endParaRPr b="1" i="1" sz="1500">
                        <a:solidFill>
                          <a:schemeClr val="accent1"/>
                        </a:solidFill>
                      </a:endParaRPr>
                    </a:p>
                    <a:p>
                      <a:pPr indent="0" lvl="0" marL="0" rtl="0" algn="just">
                        <a:lnSpc>
                          <a:spcPct val="170000"/>
                        </a:lnSpc>
                        <a:spcBef>
                          <a:spcPts val="0"/>
                        </a:spcBef>
                        <a:spcAft>
                          <a:spcPts val="0"/>
                        </a:spcAft>
                        <a:buNone/>
                      </a:pPr>
                      <a:r>
                        <a:rPr b="1" i="1" lang="mn-MN" sz="1500">
                          <a:solidFill>
                            <a:schemeClr val="dk2"/>
                          </a:solidFill>
                        </a:rPr>
                        <a:t>4. М.Мөнхбаатар</a:t>
                      </a:r>
                      <a:endParaRPr b="1" i="1" sz="1500">
                        <a:solidFill>
                          <a:schemeClr val="accent1"/>
                        </a:solidFill>
                      </a:endParaRPr>
                    </a:p>
                    <a:p>
                      <a:pPr indent="0" lvl="0" marL="0" rtl="0" algn="just">
                        <a:lnSpc>
                          <a:spcPct val="170000"/>
                        </a:lnSpc>
                        <a:spcBef>
                          <a:spcPts val="0"/>
                        </a:spcBef>
                        <a:spcAft>
                          <a:spcPts val="0"/>
                        </a:spcAft>
                        <a:buNone/>
                      </a:pPr>
                      <a:r>
                        <a:rPr b="1" i="1" lang="mn-MN" sz="1500">
                          <a:solidFill>
                            <a:schemeClr val="dk2"/>
                          </a:solidFill>
                        </a:rPr>
                        <a:t>5. Б.Батаа</a:t>
                      </a:r>
                      <a:endParaRPr b="1" i="1" sz="1500">
                        <a:solidFill>
                          <a:schemeClr val="dk2"/>
                        </a:solidFill>
                      </a:endParaRPr>
                    </a:p>
                    <a:p>
                      <a:pPr indent="0" lvl="0" marL="0" rtl="0" algn="just">
                        <a:lnSpc>
                          <a:spcPct val="170000"/>
                        </a:lnSpc>
                        <a:spcBef>
                          <a:spcPts val="0"/>
                        </a:spcBef>
                        <a:spcAft>
                          <a:spcPts val="0"/>
                        </a:spcAft>
                        <a:buNone/>
                      </a:pPr>
                      <a:r>
                        <a:rPr b="1" i="1" lang="mn-MN" sz="1500">
                          <a:solidFill>
                            <a:schemeClr val="dk2"/>
                          </a:solidFill>
                          <a:highlight>
                            <a:schemeClr val="lt1"/>
                          </a:highlight>
                        </a:rPr>
                        <a:t>6. Х.Одбаяр</a:t>
                      </a:r>
                      <a:r>
                        <a:rPr b="1" i="1" lang="mn-MN" sz="1500">
                          <a:solidFill>
                            <a:srgbClr val="050505"/>
                          </a:solidFill>
                          <a:highlight>
                            <a:schemeClr val="lt1"/>
                          </a:highlight>
                        </a:rPr>
                        <a:t> </a:t>
                      </a:r>
                      <a:endParaRPr b="1" i="1"/>
                    </a:p>
                  </a:txBody>
                  <a:tcPr marT="91425" marB="91425" marR="91425" marL="91425">
                    <a:lnT cap="flat" cmpd="sng" w="9525">
                      <a:solidFill>
                        <a:schemeClr val="lt2"/>
                      </a:solidFill>
                      <a:prstDash val="solid"/>
                      <a:round/>
                      <a:headEnd len="sm" w="sm" type="none"/>
                      <a:tailEnd len="sm" w="sm" type="none"/>
                    </a:lnT>
                  </a:tcPr>
                </a:tc>
                <a:tc>
                  <a:txBody>
                    <a:bodyPr/>
                    <a:lstStyle/>
                    <a:p>
                      <a:pPr indent="-342900" lvl="0" marL="342900" rtl="0" algn="just">
                        <a:lnSpc>
                          <a:spcPct val="170000"/>
                        </a:lnSpc>
                        <a:spcBef>
                          <a:spcPts val="0"/>
                        </a:spcBef>
                        <a:spcAft>
                          <a:spcPts val="0"/>
                        </a:spcAft>
                        <a:buNone/>
                      </a:pPr>
                      <a:r>
                        <a:rPr b="1" i="1" lang="mn-MN" sz="1500">
                          <a:solidFill>
                            <a:schemeClr val="dk2"/>
                          </a:solidFill>
                        </a:rPr>
                        <a:t>1.ахлагч Б.Хишигбаатар</a:t>
                      </a:r>
                      <a:endParaRPr b="1" i="1" sz="1500">
                        <a:solidFill>
                          <a:schemeClr val="accent1"/>
                        </a:solidFill>
                      </a:endParaRPr>
                    </a:p>
                    <a:p>
                      <a:pPr indent="-342900" lvl="0" marL="342900" rtl="0" algn="just">
                        <a:lnSpc>
                          <a:spcPct val="170000"/>
                        </a:lnSpc>
                        <a:spcBef>
                          <a:spcPts val="0"/>
                        </a:spcBef>
                        <a:spcAft>
                          <a:spcPts val="0"/>
                        </a:spcAft>
                        <a:buNone/>
                      </a:pPr>
                      <a:r>
                        <a:rPr b="1" i="1" lang="mn-MN" sz="1500">
                          <a:solidFill>
                            <a:schemeClr val="dk2"/>
                          </a:solidFill>
                        </a:rPr>
                        <a:t>2. Ц.Цэрэндулам</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3. Л.Энхжаргал</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4. Б.Мандалбаяр</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5. З.Баярмаа</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6. Ж.Лхавгасүрэн</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7. Б.Азбаяр</a:t>
                      </a:r>
                      <a:endParaRPr b="1" i="1" sz="1500">
                        <a:solidFill>
                          <a:schemeClr val="accent1"/>
                        </a:solidFill>
                      </a:endParaRPr>
                    </a:p>
                    <a:p>
                      <a:pPr indent="-342900" lvl="0" marL="342900" rtl="0" algn="just">
                        <a:lnSpc>
                          <a:spcPct val="170000"/>
                        </a:lnSpc>
                        <a:spcBef>
                          <a:spcPts val="0"/>
                        </a:spcBef>
                        <a:spcAft>
                          <a:spcPts val="0"/>
                        </a:spcAft>
                        <a:buNone/>
                      </a:pPr>
                      <a:r>
                        <a:rPr b="1" i="1" lang="mn-MN" sz="1500">
                          <a:solidFill>
                            <a:schemeClr val="dk2"/>
                          </a:solidFill>
                        </a:rPr>
                        <a:t>8. .О.Чулуунчимэг</a:t>
                      </a:r>
                      <a:endParaRPr b="1" i="1" sz="1500">
                        <a:solidFill>
                          <a:schemeClr val="accent1"/>
                        </a:solidFill>
                      </a:endParaRPr>
                    </a:p>
                    <a:p>
                      <a:pPr indent="-342900" lvl="0" marL="342900" rtl="0" algn="just">
                        <a:lnSpc>
                          <a:spcPct val="170000"/>
                        </a:lnSpc>
                        <a:spcBef>
                          <a:spcPts val="0"/>
                        </a:spcBef>
                        <a:spcAft>
                          <a:spcPts val="0"/>
                        </a:spcAft>
                        <a:buNone/>
                      </a:pPr>
                      <a:r>
                        <a:rPr b="1" i="1" lang="mn-MN" sz="1500">
                          <a:solidFill>
                            <a:schemeClr val="dk2"/>
                          </a:solidFill>
                        </a:rPr>
                        <a:t>9. Н.Оюунтуяа</a:t>
                      </a:r>
                      <a:endParaRPr b="1" i="1" sz="1500">
                        <a:solidFill>
                          <a:schemeClr val="accent1"/>
                        </a:solidFill>
                      </a:endParaRPr>
                    </a:p>
                    <a:p>
                      <a:pPr indent="-342900" lvl="0" marL="342900" rtl="0" algn="just">
                        <a:lnSpc>
                          <a:spcPct val="170000"/>
                        </a:lnSpc>
                        <a:spcBef>
                          <a:spcPts val="0"/>
                        </a:spcBef>
                        <a:spcAft>
                          <a:spcPts val="0"/>
                        </a:spcAft>
                        <a:buNone/>
                      </a:pPr>
                      <a:r>
                        <a:rPr b="1" i="1" lang="mn-MN" sz="1500">
                          <a:solidFill>
                            <a:schemeClr val="dk2"/>
                          </a:solidFill>
                        </a:rPr>
                        <a:t>10. Т.Ариунболд</a:t>
                      </a:r>
                      <a:endParaRPr b="1" i="1" sz="1500">
                        <a:solidFill>
                          <a:schemeClr val="accent1"/>
                        </a:solidFill>
                      </a:endParaRPr>
                    </a:p>
                    <a:p>
                      <a:pPr indent="-342900" lvl="0" marL="342900" rtl="0" algn="just">
                        <a:lnSpc>
                          <a:spcPct val="170000"/>
                        </a:lnSpc>
                        <a:spcBef>
                          <a:spcPts val="0"/>
                        </a:spcBef>
                        <a:spcAft>
                          <a:spcPts val="0"/>
                        </a:spcAft>
                        <a:buNone/>
                      </a:pPr>
                      <a:r>
                        <a:rPr b="1" i="1" lang="mn-MN" sz="1500">
                          <a:solidFill>
                            <a:schemeClr val="dk2"/>
                          </a:solidFill>
                        </a:rPr>
                        <a:t>11.Энхцэцэг</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12 .А.Зүмбэрэл</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13. Д.Мөнхбүрэн</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14. Г.Нямсүрэн</a:t>
                      </a:r>
                      <a:endParaRPr b="1" i="1" sz="1500">
                        <a:solidFill>
                          <a:schemeClr val="dk2"/>
                        </a:solidFill>
                      </a:endParaRPr>
                    </a:p>
                    <a:p>
                      <a:pPr indent="-342900" lvl="0" marL="342900" rtl="0" algn="just">
                        <a:lnSpc>
                          <a:spcPct val="170000"/>
                        </a:lnSpc>
                        <a:spcBef>
                          <a:spcPts val="0"/>
                        </a:spcBef>
                        <a:spcAft>
                          <a:spcPts val="0"/>
                        </a:spcAft>
                        <a:buNone/>
                      </a:pPr>
                      <a:r>
                        <a:rPr b="1" i="1" lang="mn-MN" sz="1500">
                          <a:solidFill>
                            <a:schemeClr val="dk2"/>
                          </a:solidFill>
                        </a:rPr>
                        <a:t>15.Д.Уранзул</a:t>
                      </a:r>
                      <a:endParaRPr b="1" i="1" sz="1500">
                        <a:solidFill>
                          <a:schemeClr val="dk2"/>
                        </a:solidFill>
                      </a:endParaRPr>
                    </a:p>
                    <a:p>
                      <a:pPr indent="0" lvl="0" marL="0" rtl="0" algn="l">
                        <a:spcBef>
                          <a:spcPts val="0"/>
                        </a:spcBef>
                        <a:spcAft>
                          <a:spcPts val="0"/>
                        </a:spcAft>
                        <a:buNone/>
                      </a:pPr>
                      <a:r>
                        <a:t/>
                      </a:r>
                      <a:endParaRPr b="1" i="1" sz="1500"/>
                    </a:p>
                    <a:p>
                      <a:pPr indent="0" lvl="0" marL="0" rtl="0" algn="l">
                        <a:spcBef>
                          <a:spcPts val="0"/>
                        </a:spcBef>
                        <a:spcAft>
                          <a:spcPts val="0"/>
                        </a:spcAft>
                        <a:buNone/>
                      </a:pPr>
                      <a:r>
                        <a:t/>
                      </a:r>
                      <a:endParaRPr b="1" i="1"/>
                    </a:p>
                  </a:txBody>
                  <a:tcPr marT="91425" marB="91425" marR="91425" marL="91425">
                    <a:lnT cap="flat" cmpd="sng" w="9525">
                      <a:solidFill>
                        <a:schemeClr val="lt1"/>
                      </a:solidFill>
                      <a:prstDash val="solid"/>
                      <a:round/>
                      <a:headEnd len="sm" w="sm" type="none"/>
                      <a:tailEnd len="sm" w="sm" type="none"/>
                    </a:lnT>
                  </a:tcPr>
                </a:tc>
                <a:tc>
                  <a:txBody>
                    <a:bodyPr/>
                    <a:lstStyle/>
                    <a:p>
                      <a:pPr indent="-317500" lvl="0" marL="457200" rtl="0" algn="just">
                        <a:lnSpc>
                          <a:spcPct val="170000"/>
                        </a:lnSpc>
                        <a:spcBef>
                          <a:spcPts val="0"/>
                        </a:spcBef>
                        <a:spcAft>
                          <a:spcPts val="0"/>
                        </a:spcAft>
                        <a:buNone/>
                      </a:pPr>
                      <a:r>
                        <a:rPr b="1" i="1" lang="mn-MN" sz="1500">
                          <a:solidFill>
                            <a:schemeClr val="dk2"/>
                          </a:solidFill>
                        </a:rPr>
                        <a:t>1. ахлагч Б.Адъяасүрэн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2. У.Бадамсүрэн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3.Л.Батбаатар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4.Б.Мөнх-Эрдэнэ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5.Л.Өлзий-жаргал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6.С.Отгонтуяа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7. Ө.Болорчимэг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8. Э.Лхавгасүрэн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9. Г.Мөнхтулга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10.Д.Оюумаа </a:t>
                      </a:r>
                      <a:endParaRPr b="1" i="1" sz="1500">
                        <a:solidFill>
                          <a:schemeClr val="dk2"/>
                        </a:solidFill>
                      </a:endParaRPr>
                    </a:p>
                    <a:p>
                      <a:pPr indent="-317500" lvl="0" marL="457200" rtl="0" algn="just">
                        <a:lnSpc>
                          <a:spcPct val="170000"/>
                        </a:lnSpc>
                        <a:spcBef>
                          <a:spcPts val="0"/>
                        </a:spcBef>
                        <a:spcAft>
                          <a:spcPts val="0"/>
                        </a:spcAft>
                        <a:buNone/>
                      </a:pPr>
                      <a:r>
                        <a:rPr b="1" i="1" lang="mn-MN" sz="1500">
                          <a:solidFill>
                            <a:schemeClr val="dk2"/>
                          </a:solidFill>
                        </a:rPr>
                        <a:t>11. Батзориг </a:t>
                      </a:r>
                      <a:endParaRPr b="1" i="1" sz="1500">
                        <a:solidFill>
                          <a:schemeClr val="dk2"/>
                        </a:solidFill>
                      </a:endParaRPr>
                    </a:p>
                    <a:p>
                      <a:pPr indent="0" lvl="0" marL="0" rtl="0" algn="l">
                        <a:spcBef>
                          <a:spcPts val="0"/>
                        </a:spcBef>
                        <a:spcAft>
                          <a:spcPts val="0"/>
                        </a:spcAft>
                        <a:buNone/>
                      </a:pPr>
                      <a:r>
                        <a:t/>
                      </a:r>
                      <a:endParaRPr b="1" i="1"/>
                    </a:p>
                  </a:txBody>
                  <a:tcPr marT="91425" marB="91425" marR="91425" marL="91425">
                    <a:lnT cap="flat" cmpd="sng" w="9525">
                      <a:solidFill>
                        <a:schemeClr val="lt1"/>
                      </a:solidFill>
                      <a:prstDash val="solid"/>
                      <a:round/>
                      <a:headEnd len="sm" w="sm" type="none"/>
                      <a:tailEnd len="sm" w="sm" type="none"/>
                    </a:lnT>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ab6fb93219_0_0"/>
          <p:cNvSpPr txBox="1"/>
          <p:nvPr>
            <p:ph type="ctrTitle"/>
          </p:nvPr>
        </p:nvSpPr>
        <p:spPr>
          <a:xfrm>
            <a:off x="1819650" y="690325"/>
            <a:ext cx="8552700" cy="10410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2100"/>
              <a:buFont typeface="Arial"/>
              <a:buNone/>
            </a:pPr>
            <a:r>
              <a:rPr lang="mn-MN" sz="2400">
                <a:solidFill>
                  <a:srgbClr val="434343"/>
                </a:solidFill>
                <a:latin typeface="Times New Roman"/>
                <a:ea typeface="Times New Roman"/>
                <a:cs typeface="Times New Roman"/>
                <a:sym typeface="Times New Roman"/>
              </a:rPr>
              <a:t>Шүүгчдийн нийгмийн асуудал, урамшуулал дэмжлэг</a:t>
            </a:r>
            <a:endParaRPr sz="2400">
              <a:solidFill>
                <a:srgbClr val="434343"/>
              </a:solidFill>
              <a:latin typeface="Times New Roman"/>
              <a:ea typeface="Times New Roman"/>
              <a:cs typeface="Times New Roman"/>
              <a:sym typeface="Times New Roman"/>
            </a:endParaRPr>
          </a:p>
          <a:p>
            <a:pPr indent="0" lvl="0" marL="0" rtl="0" algn="just">
              <a:lnSpc>
                <a:spcPct val="100000"/>
              </a:lnSpc>
              <a:spcBef>
                <a:spcPts val="800"/>
              </a:spcBef>
              <a:spcAft>
                <a:spcPts val="800"/>
              </a:spcAft>
              <a:buSzPts val="5600"/>
              <a:buNone/>
            </a:pPr>
            <a:r>
              <a:t/>
            </a:r>
            <a:endParaRPr sz="6500">
              <a:highlight>
                <a:schemeClr val="lt2"/>
              </a:highlight>
            </a:endParaRPr>
          </a:p>
        </p:txBody>
      </p:sp>
      <p:sp>
        <p:nvSpPr>
          <p:cNvPr id="294" name="Google Shape;294;g2ab6fb93219_0_0"/>
          <p:cNvSpPr txBox="1"/>
          <p:nvPr>
            <p:ph idx="1" type="subTitle"/>
          </p:nvPr>
        </p:nvSpPr>
        <p:spPr>
          <a:xfrm>
            <a:off x="977850" y="1832650"/>
            <a:ext cx="10236300" cy="4117800"/>
          </a:xfrm>
          <a:prstGeom prst="rect">
            <a:avLst/>
          </a:prstGeom>
          <a:noFill/>
          <a:ln>
            <a:noFill/>
          </a:ln>
        </p:spPr>
        <p:txBody>
          <a:bodyPr anchorCtr="0" anchor="t" bIns="121900" lIns="121900" spcFirstLastPara="1" rIns="121900" wrap="square" tIns="121900">
            <a:normAutofit/>
          </a:bodyPr>
          <a:lstStyle/>
          <a:p>
            <a:pPr indent="0" lvl="0" marL="0" rtl="0" algn="just">
              <a:spcBef>
                <a:spcPts val="0"/>
              </a:spcBef>
              <a:spcAft>
                <a:spcPts val="0"/>
              </a:spcAft>
              <a:buClr>
                <a:srgbClr val="000000"/>
              </a:buClr>
              <a:buSzPts val="6222"/>
              <a:buFont typeface="Arial"/>
              <a:buNone/>
            </a:pPr>
            <a:r>
              <a:rPr lang="mn-MN" sz="2133">
                <a:solidFill>
                  <a:srgbClr val="000000"/>
                </a:solidFill>
                <a:highlight>
                  <a:schemeClr val="lt2"/>
                </a:highlight>
                <a:latin typeface="Arial"/>
                <a:ea typeface="Arial"/>
                <a:cs typeface="Arial"/>
                <a:sym typeface="Arial"/>
              </a:rPr>
              <a:t>ШЕЗ-ийн 30 жилийн ойн хүрээнд зохион байгуулагдсан спортын арга хэмжээнд оролцсон 12 шүүгч, Нийслэлийн эрүүгийн давж заалдах шатны шүүх -2023 “</a:t>
            </a:r>
            <a:r>
              <a:rPr lang="mn-MN" sz="2133">
                <a:solidFill>
                  <a:srgbClr val="000000"/>
                </a:solidFill>
                <a:latin typeface="Arial"/>
                <a:ea typeface="Arial"/>
                <a:cs typeface="Arial"/>
                <a:sym typeface="Arial"/>
              </a:rPr>
              <a:t>Спорт өдөрлөг” арга хэмжээнд оролцсон 11 гишүүн шүүгч тус бүрд</a:t>
            </a:r>
            <a:r>
              <a:rPr lang="mn-MN" sz="2133">
                <a:solidFill>
                  <a:srgbClr val="000000"/>
                </a:solidFill>
                <a:highlight>
                  <a:schemeClr val="lt2"/>
                </a:highlight>
                <a:latin typeface="Arial"/>
                <a:ea typeface="Arial"/>
                <a:cs typeface="Arial"/>
                <a:sym typeface="Arial"/>
              </a:rPr>
              <a:t> хүндэтгэл үзүүлж, 2.067.700 төгрөгийн үнэ бүхий дурсгалын зүйлээр урамшуулсан.</a:t>
            </a:r>
            <a:endParaRPr>
              <a:highlight>
                <a:schemeClr val="lt2"/>
              </a:highlight>
            </a:endParaRPr>
          </a:p>
        </p:txBody>
      </p:sp>
      <p:pic>
        <p:nvPicPr>
          <p:cNvPr id="295" name="Google Shape;295;g2ab6fb93219_0_0"/>
          <p:cNvPicPr preferRelativeResize="0"/>
          <p:nvPr/>
        </p:nvPicPr>
        <p:blipFill rotWithShape="1">
          <a:blip r:embed="rId3">
            <a:alphaModFix/>
          </a:blip>
          <a:srcRect b="0" l="0" r="0" t="0"/>
          <a:stretch/>
        </p:blipFill>
        <p:spPr>
          <a:xfrm>
            <a:off x="3645775" y="3458550"/>
            <a:ext cx="4956273" cy="3127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ab354a56f8_0_7"/>
          <p:cNvSpPr txBox="1"/>
          <p:nvPr>
            <p:ph type="title"/>
          </p:nvPr>
        </p:nvSpPr>
        <p:spPr>
          <a:xfrm>
            <a:off x="602000" y="1803500"/>
            <a:ext cx="4897800" cy="3831600"/>
          </a:xfrm>
          <a:prstGeom prst="rect">
            <a:avLst/>
          </a:prstGeom>
          <a:noFill/>
          <a:ln>
            <a:noFill/>
          </a:ln>
        </p:spPr>
        <p:txBody>
          <a:bodyPr anchorCtr="0" anchor="t" bIns="121900" lIns="121900" spcFirstLastPara="1" rIns="121900" wrap="square" tIns="121900">
            <a:noAutofit/>
          </a:bodyPr>
          <a:lstStyle/>
          <a:p>
            <a:pPr indent="-349250" lvl="0" marL="457200" rtl="0" algn="just">
              <a:lnSpc>
                <a:spcPct val="100000"/>
              </a:lnSpc>
              <a:spcBef>
                <a:spcPts val="0"/>
              </a:spcBef>
              <a:spcAft>
                <a:spcPts val="0"/>
              </a:spcAft>
              <a:buClr>
                <a:srgbClr val="000000"/>
              </a:buClr>
              <a:buSzPts val="1900"/>
              <a:buFont typeface="Arial"/>
              <a:buChar char="●"/>
            </a:pPr>
            <a:r>
              <a:rPr b="0" lang="mn-MN" sz="1900">
                <a:solidFill>
                  <a:srgbClr val="000000"/>
                </a:solidFill>
                <a:latin typeface="Arial"/>
                <a:ea typeface="Arial"/>
                <a:cs typeface="Arial"/>
                <a:sym typeface="Arial"/>
              </a:rPr>
              <a:t>2023 онд Монгол Улсын Ерөнхийлөгчийн зарлигаар тэтгэвэрт гарах эрх үүссэн 14 шүүгчид хүндэтгэл үзүүлж 200.000 төгрөг, холбооны лого бүхий дурсгалын зүйл гардуулсан.</a:t>
            </a:r>
            <a:endParaRPr b="0" sz="1900">
              <a:solidFill>
                <a:srgbClr val="000000"/>
              </a:solidFill>
              <a:latin typeface="Arial"/>
              <a:ea typeface="Arial"/>
              <a:cs typeface="Arial"/>
              <a:sym typeface="Arial"/>
            </a:endParaRPr>
          </a:p>
          <a:p>
            <a:pPr indent="-349250" lvl="0" marL="457200" rtl="0" algn="just">
              <a:lnSpc>
                <a:spcPct val="100000"/>
              </a:lnSpc>
              <a:spcBef>
                <a:spcPts val="0"/>
              </a:spcBef>
              <a:spcAft>
                <a:spcPts val="0"/>
              </a:spcAft>
              <a:buSzPts val="1900"/>
              <a:buFont typeface="Arial"/>
              <a:buChar char="●"/>
            </a:pPr>
            <a:r>
              <a:rPr b="0" lang="mn-MN" sz="1900">
                <a:latin typeface="Arial"/>
                <a:ea typeface="Arial"/>
                <a:cs typeface="Arial"/>
                <a:sym typeface="Arial"/>
              </a:rPr>
              <a:t>УЗ-ийн 2023.04.17-ны 08 дугаар тогтоолоор баталсан Шүүгчид дэмжлэг үзүүлэх журамд зааснаар орон нутгийн 2 шүүгчид тус бүр 200000 төгрөгийн дэмжлэг үзүүлсэн.</a:t>
            </a:r>
            <a:endParaRPr b="0" sz="1900">
              <a:latin typeface="Arial"/>
              <a:ea typeface="Arial"/>
              <a:cs typeface="Arial"/>
              <a:sym typeface="Arial"/>
            </a:endParaRPr>
          </a:p>
        </p:txBody>
      </p:sp>
      <p:sp>
        <p:nvSpPr>
          <p:cNvPr id="301" name="Google Shape;301;g2ab354a56f8_0_7"/>
          <p:cNvSpPr txBox="1"/>
          <p:nvPr>
            <p:ph idx="1" type="subTitle"/>
          </p:nvPr>
        </p:nvSpPr>
        <p:spPr>
          <a:xfrm>
            <a:off x="227150" y="6530318"/>
            <a:ext cx="602100" cy="204900"/>
          </a:xfrm>
          <a:prstGeom prst="rect">
            <a:avLst/>
          </a:prstGeom>
          <a:noFill/>
          <a:ln>
            <a:noFill/>
          </a:ln>
        </p:spPr>
        <p:txBody>
          <a:bodyPr anchorCtr="0" anchor="t" bIns="121900" lIns="121900" spcFirstLastPara="1" rIns="121900" wrap="square" tIns="121900">
            <a:normAutofit fontScale="25000" lnSpcReduction="20000"/>
          </a:bodyPr>
          <a:lstStyle/>
          <a:p>
            <a:pPr indent="0" lvl="0" marL="0" rtl="0" algn="l">
              <a:lnSpc>
                <a:spcPct val="100000"/>
              </a:lnSpc>
              <a:spcBef>
                <a:spcPts val="0"/>
              </a:spcBef>
              <a:spcAft>
                <a:spcPts val="0"/>
              </a:spcAft>
              <a:buSzPts val="2100"/>
              <a:buNone/>
            </a:pPr>
            <a:r>
              <a:t/>
            </a:r>
            <a:endParaRPr/>
          </a:p>
        </p:txBody>
      </p:sp>
      <p:sp>
        <p:nvSpPr>
          <p:cNvPr id="302" name="Google Shape;302;g2ab354a56f8_0_7"/>
          <p:cNvSpPr txBox="1"/>
          <p:nvPr>
            <p:ph idx="2" type="body"/>
          </p:nvPr>
        </p:nvSpPr>
        <p:spPr>
          <a:xfrm>
            <a:off x="6898967" y="1803500"/>
            <a:ext cx="4499100" cy="40341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1700"/>
              <a:buNone/>
            </a:pPr>
            <a:r>
              <a:t/>
            </a:r>
            <a:endParaRPr/>
          </a:p>
        </p:txBody>
      </p:sp>
      <p:pic>
        <p:nvPicPr>
          <p:cNvPr id="303" name="Google Shape;303;g2ab354a56f8_0_7"/>
          <p:cNvPicPr preferRelativeResize="0"/>
          <p:nvPr/>
        </p:nvPicPr>
        <p:blipFill rotWithShape="1">
          <a:blip r:embed="rId3">
            <a:alphaModFix/>
          </a:blip>
          <a:srcRect b="9271" l="6706" r="12098" t="5513"/>
          <a:stretch/>
        </p:blipFill>
        <p:spPr>
          <a:xfrm rot="-5399998">
            <a:off x="7058450" y="1234590"/>
            <a:ext cx="4180149" cy="51719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ab60a9b656_0_5"/>
          <p:cNvSpPr txBox="1"/>
          <p:nvPr>
            <p:ph type="ctrTitle"/>
          </p:nvPr>
        </p:nvSpPr>
        <p:spPr>
          <a:xfrm>
            <a:off x="2438400" y="1143000"/>
            <a:ext cx="8440200" cy="11598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5600"/>
              <a:buNone/>
            </a:pPr>
            <a:r>
              <a:rPr i="1" lang="mn-MN" sz="2400">
                <a:latin typeface="Times New Roman"/>
                <a:ea typeface="Times New Roman"/>
                <a:cs typeface="Times New Roman"/>
                <a:sym typeface="Times New Roman"/>
              </a:rPr>
              <a:t>Шүүгчдийг эрүүл мэндийн урьдчилсан сэргийлэх үзлэгт хамруулах хүрээнд </a:t>
            </a:r>
            <a:endParaRPr i="1" sz="2400">
              <a:latin typeface="Times New Roman"/>
              <a:ea typeface="Times New Roman"/>
              <a:cs typeface="Times New Roman"/>
              <a:sym typeface="Times New Roman"/>
            </a:endParaRPr>
          </a:p>
          <a:p>
            <a:pPr indent="0" lvl="0" marL="0" rtl="0" algn="l">
              <a:lnSpc>
                <a:spcPct val="100000"/>
              </a:lnSpc>
              <a:spcBef>
                <a:spcPts val="0"/>
              </a:spcBef>
              <a:spcAft>
                <a:spcPts val="0"/>
              </a:spcAft>
              <a:buSzPts val="5600"/>
              <a:buNone/>
            </a:pPr>
            <a:r>
              <a:t/>
            </a:r>
            <a:endParaRPr sz="2177">
              <a:latin typeface="Times New Roman"/>
              <a:ea typeface="Times New Roman"/>
              <a:cs typeface="Times New Roman"/>
              <a:sym typeface="Times New Roman"/>
            </a:endParaRPr>
          </a:p>
        </p:txBody>
      </p:sp>
      <p:sp>
        <p:nvSpPr>
          <p:cNvPr id="309" name="Google Shape;309;g2ab60a9b656_0_5"/>
          <p:cNvSpPr txBox="1"/>
          <p:nvPr>
            <p:ph idx="1" type="subTitle"/>
          </p:nvPr>
        </p:nvSpPr>
        <p:spPr>
          <a:xfrm>
            <a:off x="762000" y="2590800"/>
            <a:ext cx="4419600" cy="3429000"/>
          </a:xfrm>
          <a:prstGeom prst="rect">
            <a:avLst/>
          </a:prstGeom>
          <a:noFill/>
          <a:ln>
            <a:noFill/>
          </a:ln>
        </p:spPr>
        <p:txBody>
          <a:bodyPr anchorCtr="0" anchor="t" bIns="121900" lIns="121900" spcFirstLastPara="1" rIns="121900" wrap="square" tIns="121900">
            <a:normAutofit lnSpcReduction="10000"/>
          </a:bodyPr>
          <a:lstStyle/>
          <a:p>
            <a:pPr indent="0" lvl="0" marL="0" rtl="0" algn="just">
              <a:lnSpc>
                <a:spcPct val="100000"/>
              </a:lnSpc>
              <a:spcBef>
                <a:spcPts val="0"/>
              </a:spcBef>
              <a:spcAft>
                <a:spcPts val="0"/>
              </a:spcAft>
              <a:buSzPts val="2100"/>
              <a:buNone/>
            </a:pPr>
            <a:r>
              <a:rPr lang="mn-MN" sz="2400"/>
              <a:t>Булган аймгийн салбар хорооноос Орхон аймгийн Тайхар эмнэлэгт эрүүл мэндийн урьдчилсан сэргийлэх үзлэгт хамруулах хүсэлт ирүүлснийг хүлээн авч тухайн эмнэлэгт албан бичгээр уламжлав.</a:t>
            </a:r>
            <a:endParaRPr sz="2400"/>
          </a:p>
          <a:p>
            <a:pPr indent="0" lvl="0" marL="0" rtl="0" algn="l">
              <a:lnSpc>
                <a:spcPct val="100000"/>
              </a:lnSpc>
              <a:spcBef>
                <a:spcPts val="0"/>
              </a:spcBef>
              <a:spcAft>
                <a:spcPts val="0"/>
              </a:spcAft>
              <a:buSzPts val="2100"/>
              <a:buNone/>
            </a:pPr>
            <a:r>
              <a:t/>
            </a:r>
            <a:endParaRPr sz="2400"/>
          </a:p>
          <a:p>
            <a:pPr indent="0" lvl="0" marL="0" rtl="0" algn="l">
              <a:lnSpc>
                <a:spcPct val="100000"/>
              </a:lnSpc>
              <a:spcBef>
                <a:spcPts val="0"/>
              </a:spcBef>
              <a:spcAft>
                <a:spcPts val="0"/>
              </a:spcAft>
              <a:buSzPts val="2100"/>
              <a:buNone/>
            </a:pPr>
            <a:r>
              <a:t/>
            </a:r>
            <a:endParaRPr sz="2400"/>
          </a:p>
        </p:txBody>
      </p:sp>
      <p:pic>
        <p:nvPicPr>
          <p:cNvPr descr="viber_image_2024-01-07_22-34-17-039.jpg" id="310" name="Google Shape;310;g2ab60a9b656_0_5"/>
          <p:cNvPicPr preferRelativeResize="0"/>
          <p:nvPr/>
        </p:nvPicPr>
        <p:blipFill rotWithShape="1">
          <a:blip r:embed="rId3">
            <a:alphaModFix/>
          </a:blip>
          <a:srcRect b="0" l="0" r="0" t="0"/>
          <a:stretch/>
        </p:blipFill>
        <p:spPr>
          <a:xfrm>
            <a:off x="5943600" y="2362200"/>
            <a:ext cx="5715000" cy="37566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ab6fb93219_0_10"/>
          <p:cNvSpPr txBox="1"/>
          <p:nvPr>
            <p:ph type="ctrTitle"/>
          </p:nvPr>
        </p:nvSpPr>
        <p:spPr>
          <a:xfrm>
            <a:off x="7239000" y="2449066"/>
            <a:ext cx="4648200" cy="4408934"/>
          </a:xfrm>
          <a:prstGeom prst="rect">
            <a:avLst/>
          </a:prstGeom>
          <a:noFill/>
          <a:ln>
            <a:noFill/>
          </a:ln>
        </p:spPr>
        <p:txBody>
          <a:bodyPr anchorCtr="0" anchor="t" bIns="121900" lIns="121900" spcFirstLastPara="1" rIns="121900" wrap="square" tIns="121900">
            <a:noAutofit/>
          </a:bodyPr>
          <a:lstStyle/>
          <a:p>
            <a:pPr indent="0" lvl="0" marL="0" rtl="0" algn="just">
              <a:lnSpc>
                <a:spcPct val="100000"/>
              </a:lnSpc>
              <a:spcBef>
                <a:spcPts val="0"/>
              </a:spcBef>
              <a:spcAft>
                <a:spcPts val="0"/>
              </a:spcAft>
              <a:buSzPts val="5600"/>
              <a:buNone/>
            </a:pPr>
            <a:r>
              <a:rPr b="0" lang="mn-MN" sz="1900">
                <a:solidFill>
                  <a:srgbClr val="000000"/>
                </a:solidFill>
                <a:latin typeface="Arial"/>
                <a:ea typeface="Arial"/>
                <a:cs typeface="Arial"/>
                <a:sym typeface="Arial"/>
              </a:rPr>
              <a:t>Шүүгчдийн холбооны гишүүнчлэлийн татвар бүрдүүлэлтийг</a:t>
            </a:r>
            <a:r>
              <a:rPr b="0" lang="mn-MN" sz="1900">
                <a:solidFill>
                  <a:srgbClr val="000000"/>
                </a:solidFill>
                <a:latin typeface="Arial"/>
                <a:ea typeface="Arial"/>
                <a:cs typeface="Arial"/>
                <a:sym typeface="Arial"/>
              </a:rPr>
              <a:t> салбар хороод, шүүгч тус бүрийн нэрсээр drive-дэх бүртгэлд татвар төлөлтийг хөтлөх нэгдсэн бүртгэлтэй болсон. Э</a:t>
            </a:r>
            <a:r>
              <a:rPr b="0" lang="mn-MN" sz="1900">
                <a:solidFill>
                  <a:srgbClr val="000000"/>
                </a:solidFill>
                <a:latin typeface="Arial"/>
                <a:ea typeface="Arial"/>
                <a:cs typeface="Arial"/>
                <a:sym typeface="Arial"/>
              </a:rPr>
              <a:t>нэ ажиллагаа бүрэн тогтмолжоогүй учир ажлын алба зарим салбар хороодоос лавлаж бүртгэлийг нөхөж хийж байна.</a:t>
            </a:r>
            <a:endParaRPr b="0" sz="1900">
              <a:solidFill>
                <a:srgbClr val="000000"/>
              </a:solidFill>
              <a:latin typeface="Arial"/>
              <a:ea typeface="Arial"/>
              <a:cs typeface="Arial"/>
              <a:sym typeface="Arial"/>
            </a:endParaRPr>
          </a:p>
          <a:p>
            <a:pPr indent="0" lvl="0" marL="0" rtl="0" algn="just">
              <a:lnSpc>
                <a:spcPct val="100000"/>
              </a:lnSpc>
              <a:spcBef>
                <a:spcPts val="800"/>
              </a:spcBef>
              <a:spcAft>
                <a:spcPts val="800"/>
              </a:spcAft>
              <a:buSzPts val="5600"/>
              <a:buNone/>
            </a:pPr>
            <a:r>
              <a:t/>
            </a:r>
            <a:endParaRPr b="0" sz="1900">
              <a:solidFill>
                <a:srgbClr val="000000"/>
              </a:solidFill>
              <a:latin typeface="Arial"/>
              <a:ea typeface="Arial"/>
              <a:cs typeface="Arial"/>
              <a:sym typeface="Arial"/>
            </a:endParaRPr>
          </a:p>
        </p:txBody>
      </p:sp>
      <p:sp>
        <p:nvSpPr>
          <p:cNvPr id="316" name="Google Shape;316;g2ab6fb93219_0_10"/>
          <p:cNvSpPr txBox="1"/>
          <p:nvPr>
            <p:ph idx="1" type="subTitle"/>
          </p:nvPr>
        </p:nvSpPr>
        <p:spPr>
          <a:xfrm>
            <a:off x="914400" y="1066800"/>
            <a:ext cx="10250700" cy="721500"/>
          </a:xfrm>
          <a:prstGeom prst="rect">
            <a:avLst/>
          </a:prstGeom>
          <a:noFill/>
          <a:ln>
            <a:noFill/>
          </a:ln>
        </p:spPr>
        <p:txBody>
          <a:bodyPr anchorCtr="0" anchor="t" bIns="121900" lIns="121900" spcFirstLastPara="1" rIns="121900" wrap="square" tIns="121900">
            <a:normAutofit/>
          </a:bodyPr>
          <a:lstStyle/>
          <a:p>
            <a:pPr indent="-336550" lvl="0" marL="457200" rtl="0" algn="ctr">
              <a:lnSpc>
                <a:spcPct val="100000"/>
              </a:lnSpc>
              <a:spcBef>
                <a:spcPts val="0"/>
              </a:spcBef>
              <a:spcAft>
                <a:spcPts val="0"/>
              </a:spcAft>
              <a:buSzPts val="2100"/>
              <a:buNone/>
            </a:pPr>
            <a:r>
              <a:rPr lang="mn-MN" sz="2700"/>
              <a:t>Татварын хяналт</a:t>
            </a:r>
            <a:endParaRPr sz="2700"/>
          </a:p>
        </p:txBody>
      </p:sp>
      <p:pic>
        <p:nvPicPr>
          <p:cNvPr id="317" name="Google Shape;317;g2ab6fb93219_0_10"/>
          <p:cNvPicPr preferRelativeResize="0"/>
          <p:nvPr/>
        </p:nvPicPr>
        <p:blipFill rotWithShape="1">
          <a:blip r:embed="rId3">
            <a:alphaModFix/>
          </a:blip>
          <a:srcRect b="0" l="0" r="20135" t="0"/>
          <a:stretch/>
        </p:blipFill>
        <p:spPr>
          <a:xfrm>
            <a:off x="381000" y="2075600"/>
            <a:ext cx="6629402" cy="4343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3"/>
          <p:cNvSpPr txBox="1"/>
          <p:nvPr>
            <p:ph type="title"/>
          </p:nvPr>
        </p:nvSpPr>
        <p:spPr>
          <a:xfrm>
            <a:off x="838200" y="365125"/>
            <a:ext cx="10515600" cy="1607100"/>
          </a:xfrm>
          <a:prstGeom prst="rect">
            <a:avLst/>
          </a:prstGeom>
          <a:noFill/>
          <a:ln>
            <a:noFill/>
          </a:ln>
        </p:spPr>
        <p:txBody>
          <a:bodyPr anchorCtr="0" anchor="ctr" bIns="45700" lIns="91425" spcFirstLastPara="1" rIns="91425" wrap="square" tIns="45700">
            <a:normAutofit fontScale="90000"/>
          </a:bodyPr>
          <a:lstStyle/>
          <a:p>
            <a:pPr indent="0" lvl="0" marL="0" rtl="0" algn="just">
              <a:lnSpc>
                <a:spcPct val="90000"/>
              </a:lnSpc>
              <a:spcBef>
                <a:spcPts val="0"/>
              </a:spcBef>
              <a:spcAft>
                <a:spcPts val="0"/>
              </a:spcAft>
              <a:buClr>
                <a:schemeClr val="dk1"/>
              </a:buClr>
              <a:buSzPct val="100000"/>
              <a:buFont typeface="Arial"/>
              <a:buNone/>
            </a:pPr>
            <a:br>
              <a:rPr lang="mn-MN" sz="4000">
                <a:latin typeface="Arial"/>
                <a:ea typeface="Arial"/>
                <a:cs typeface="Arial"/>
                <a:sym typeface="Arial"/>
              </a:rPr>
            </a:br>
            <a:r>
              <a:rPr lang="mn-MN" sz="2777">
                <a:latin typeface="Times New Roman"/>
                <a:ea typeface="Times New Roman"/>
                <a:cs typeface="Times New Roman"/>
                <a:sym typeface="Times New Roman"/>
              </a:rPr>
              <a:t>Шүүгчдийн холбооны дэргэд Ёс зүйн зөвлөх хороо байгуулах асуудлаар Канад улсын ЗГ-ын дэмжлэгээр ШЕЗ-тэй хамтарсан төсөл хэрэгжүүлэх ажлын хүрээнд “Шүүгчийн ёс зүйн зөвлөх” хороог байгуулав.</a:t>
            </a:r>
            <a:br>
              <a:rPr lang="mn-MN">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pic>
        <p:nvPicPr>
          <p:cNvPr id="323" name="Google Shape;323;p13"/>
          <p:cNvPicPr preferRelativeResize="0"/>
          <p:nvPr>
            <p:ph idx="1" type="body"/>
          </p:nvPr>
        </p:nvPicPr>
        <p:blipFill rotWithShape="1">
          <a:blip r:embed="rId3">
            <a:alphaModFix/>
          </a:blip>
          <a:srcRect b="0" l="0" r="0" t="0"/>
          <a:stretch/>
        </p:blipFill>
        <p:spPr>
          <a:xfrm>
            <a:off x="992266" y="2326958"/>
            <a:ext cx="2628108" cy="3717925"/>
          </a:xfrm>
          <a:prstGeom prst="rect">
            <a:avLst/>
          </a:prstGeom>
          <a:noFill/>
          <a:ln>
            <a:noFill/>
          </a:ln>
        </p:spPr>
      </p:pic>
      <p:pic>
        <p:nvPicPr>
          <p:cNvPr id="324" name="Google Shape;324;p13"/>
          <p:cNvPicPr preferRelativeResize="0"/>
          <p:nvPr/>
        </p:nvPicPr>
        <p:blipFill rotWithShape="1">
          <a:blip r:embed="rId4">
            <a:alphaModFix/>
          </a:blip>
          <a:srcRect b="0" l="0" r="0" t="0"/>
          <a:stretch/>
        </p:blipFill>
        <p:spPr>
          <a:xfrm>
            <a:off x="4419600" y="2170247"/>
            <a:ext cx="3931920" cy="2173153"/>
          </a:xfrm>
          <a:prstGeom prst="rect">
            <a:avLst/>
          </a:prstGeom>
          <a:noFill/>
          <a:ln>
            <a:noFill/>
          </a:ln>
        </p:spPr>
      </p:pic>
      <p:pic>
        <p:nvPicPr>
          <p:cNvPr id="325" name="Google Shape;325;p13"/>
          <p:cNvPicPr preferRelativeResize="0"/>
          <p:nvPr/>
        </p:nvPicPr>
        <p:blipFill rotWithShape="1">
          <a:blip r:embed="rId5">
            <a:alphaModFix/>
          </a:blip>
          <a:srcRect b="0" l="0" r="0" t="0"/>
          <a:stretch/>
        </p:blipFill>
        <p:spPr>
          <a:xfrm>
            <a:off x="4368800" y="4541520"/>
            <a:ext cx="3982720" cy="2173153"/>
          </a:xfrm>
          <a:prstGeom prst="rect">
            <a:avLst/>
          </a:prstGeom>
          <a:noFill/>
          <a:ln>
            <a:noFill/>
          </a:ln>
        </p:spPr>
      </p:pic>
      <p:pic>
        <p:nvPicPr>
          <p:cNvPr id="326" name="Google Shape;326;p13"/>
          <p:cNvPicPr preferRelativeResize="0"/>
          <p:nvPr/>
        </p:nvPicPr>
        <p:blipFill rotWithShape="1">
          <a:blip r:embed="rId6">
            <a:alphaModFix/>
          </a:blip>
          <a:srcRect b="0" l="0" r="0" t="0"/>
          <a:stretch/>
        </p:blipFill>
        <p:spPr>
          <a:xfrm>
            <a:off x="8571628" y="3035571"/>
            <a:ext cx="3404306" cy="23006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aa36f21991_0_229"/>
          <p:cNvSpPr txBox="1"/>
          <p:nvPr>
            <p:ph type="ctrTitle"/>
          </p:nvPr>
        </p:nvSpPr>
        <p:spPr>
          <a:xfrm>
            <a:off x="2554725" y="847450"/>
            <a:ext cx="9206700" cy="1269300"/>
          </a:xfrm>
          <a:prstGeom prst="rect">
            <a:avLst/>
          </a:prstGeom>
          <a:noFill/>
          <a:ln>
            <a:noFill/>
          </a:ln>
        </p:spPr>
        <p:txBody>
          <a:bodyPr anchorCtr="0" anchor="t" bIns="121900" lIns="121900" spcFirstLastPara="1" rIns="121900" wrap="square" tIns="121900">
            <a:noAutofit/>
          </a:bodyPr>
          <a:lstStyle/>
          <a:p>
            <a:pPr indent="0" lvl="0" marL="0" rtl="0" algn="just">
              <a:lnSpc>
                <a:spcPct val="100000"/>
              </a:lnSpc>
              <a:spcBef>
                <a:spcPts val="0"/>
              </a:spcBef>
              <a:spcAft>
                <a:spcPts val="0"/>
              </a:spcAft>
              <a:buSzPts val="5600"/>
              <a:buNone/>
            </a:pPr>
            <a:r>
              <a:rPr lang="mn-MN" sz="1800">
                <a:latin typeface="Arial"/>
                <a:ea typeface="Arial"/>
                <a:cs typeface="Arial"/>
                <a:sym typeface="Arial"/>
              </a:rPr>
              <a:t>“Шүүгчийн ёс зүйн зөвлөх хороо” байгуулахад нийт 18 шүүгч хүсэлтээ ирүүлсэн бөгөөд, УЗ-ийн гишүүдийн боловсруулсан түр журмын дагуу дараах 9 шүүгчид сонгогдон ажиллаж байна. Үүнд:</a:t>
            </a:r>
            <a:endParaRPr sz="1800">
              <a:latin typeface="Arial"/>
              <a:ea typeface="Arial"/>
              <a:cs typeface="Arial"/>
              <a:sym typeface="Arial"/>
            </a:endParaRPr>
          </a:p>
        </p:txBody>
      </p:sp>
      <p:sp>
        <p:nvSpPr>
          <p:cNvPr id="332" name="Google Shape;332;g2aa36f21991_0_229"/>
          <p:cNvSpPr txBox="1"/>
          <p:nvPr/>
        </p:nvSpPr>
        <p:spPr>
          <a:xfrm>
            <a:off x="1177325" y="2116800"/>
            <a:ext cx="4335300" cy="1000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i="0" lang="mn-MN" sz="1800" u="none" cap="none" strike="noStrike">
                <a:solidFill>
                  <a:schemeClr val="accent1"/>
                </a:solidFill>
                <a:latin typeface="Times New Roman"/>
                <a:ea typeface="Times New Roman"/>
                <a:cs typeface="Times New Roman"/>
                <a:sym typeface="Times New Roman"/>
              </a:rPr>
              <a:t>АХЛАГЧ: </a:t>
            </a:r>
            <a:endParaRPr i="0" sz="1800" u="none" cap="none" strike="noStrike">
              <a:solidFill>
                <a:schemeClr val="accent1"/>
              </a:solidFill>
              <a:latin typeface="Times New Roman"/>
              <a:ea typeface="Times New Roman"/>
              <a:cs typeface="Times New Roman"/>
              <a:sym typeface="Times New Roman"/>
            </a:endParaRPr>
          </a:p>
          <a:p>
            <a:pPr indent="-342900" lvl="0" marL="457200" marR="0" rtl="0" algn="just">
              <a:lnSpc>
                <a:spcPct val="100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Д.Мөнхтуяа /УДШ-ийн Захиргааны танхимын тэргүүн, шүүгч/</a:t>
            </a:r>
            <a:endParaRPr i="0" sz="1800" u="none" cap="none" strike="noStrike">
              <a:solidFill>
                <a:srgbClr val="000000"/>
              </a:solidFill>
              <a:latin typeface="Times New Roman"/>
              <a:ea typeface="Times New Roman"/>
              <a:cs typeface="Times New Roman"/>
              <a:sym typeface="Times New Roman"/>
            </a:endParaRPr>
          </a:p>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Lato"/>
              <a:ea typeface="Lato"/>
              <a:cs typeface="Lato"/>
              <a:sym typeface="Lato"/>
            </a:endParaRPr>
          </a:p>
        </p:txBody>
      </p:sp>
      <p:sp>
        <p:nvSpPr>
          <p:cNvPr id="333" name="Google Shape;333;g2aa36f21991_0_229"/>
          <p:cNvSpPr txBox="1"/>
          <p:nvPr/>
        </p:nvSpPr>
        <p:spPr>
          <a:xfrm>
            <a:off x="5860475" y="2116800"/>
            <a:ext cx="5814000" cy="47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mn-MN" sz="1700" u="none" cap="none" strike="noStrike">
                <a:solidFill>
                  <a:schemeClr val="accent1"/>
                </a:solidFill>
                <a:latin typeface="Lato"/>
                <a:ea typeface="Lato"/>
                <a:cs typeface="Lato"/>
                <a:sym typeface="Lato"/>
              </a:rPr>
              <a:t>Г</a:t>
            </a:r>
            <a:r>
              <a:rPr i="0" lang="mn-MN" sz="1700" u="none" cap="none" strike="noStrike">
                <a:solidFill>
                  <a:schemeClr val="accent1"/>
                </a:solidFill>
                <a:latin typeface="Times New Roman"/>
                <a:ea typeface="Times New Roman"/>
                <a:cs typeface="Times New Roman"/>
                <a:sym typeface="Times New Roman"/>
              </a:rPr>
              <a:t>ИШҮҮД: </a:t>
            </a:r>
            <a:endParaRPr i="0" sz="1100" u="none" cap="none" strike="noStrike">
              <a:solidFill>
                <a:srgbClr val="000000"/>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Б.Батцэрэн /УДШ-ийн Эрүүгийн танхимын шүүгч/</a:t>
            </a:r>
            <a:endParaRPr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Л.Алтан /Увс аймаг дахь ЭИХДЗШШ-ийн шүүгч/</a:t>
            </a:r>
            <a:endParaRPr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Г.Давааренчин /Сэлэнгэ аймаг дахь ЭИХДЗШШ-ийн шүүгч/ </a:t>
            </a:r>
            <a:endParaRPr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Д.Дэнсмаа /Хэнтий аймаг дахь ЭИХДЗШШ-ийн Ерөнхий шүүгч/</a:t>
            </a:r>
            <a:endParaRPr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Ц.Отгонцэцэг /Дундговь аймаг дахь ЭИХДЗШШ-ийн Ерөнхий шүүгч/</a:t>
            </a:r>
            <a:endParaRPr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Н.Одонтуул /БЗД-ийн ЭХАШШ-ийн Ерөнхий шүүгч/</a:t>
            </a:r>
            <a:endParaRPr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Н.Оюунтуяа /СБД-ийн ИХАШШ-ийн Ерөнхий шүүгч/</a:t>
            </a:r>
            <a:endParaRPr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i="0" lang="mn-MN" sz="1800" u="none" cap="none" strike="noStrike">
                <a:solidFill>
                  <a:srgbClr val="000000"/>
                </a:solidFill>
                <a:latin typeface="Times New Roman"/>
                <a:ea typeface="Times New Roman"/>
                <a:cs typeface="Times New Roman"/>
                <a:sym typeface="Times New Roman"/>
              </a:rPr>
              <a:t>Б.Дашдондов /СХД-ийн ЭХАШШ-ийн Ерөнхий шүүгч/ </a:t>
            </a:r>
            <a:endParaRPr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700"/>
              <a:buFont typeface="Arial"/>
              <a:buNone/>
            </a:pPr>
            <a:r>
              <a:t/>
            </a:r>
            <a:endParaRPr i="0" sz="1700" u="none" cap="none" strike="noStrike">
              <a:solidFill>
                <a:schemeClr val="accent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ac3cc63ccf_0_25"/>
          <p:cNvSpPr txBox="1"/>
          <p:nvPr>
            <p:ph type="ctrTitle"/>
          </p:nvPr>
        </p:nvSpPr>
        <p:spPr>
          <a:xfrm>
            <a:off x="970650" y="1625323"/>
            <a:ext cx="10250700" cy="1533900"/>
          </a:xfrm>
          <a:prstGeom prst="rect">
            <a:avLst/>
          </a:prstGeom>
          <a:noFill/>
          <a:ln>
            <a:noFill/>
          </a:ln>
        </p:spPr>
        <p:txBody>
          <a:bodyPr anchorCtr="0" anchor="t" bIns="121900" lIns="121900" spcFirstLastPara="1" rIns="121900" wrap="square" tIns="121900">
            <a:normAutofit fontScale="90000"/>
          </a:bodyPr>
          <a:lstStyle/>
          <a:p>
            <a:pPr indent="0" lvl="0" marL="0" rtl="0" algn="just">
              <a:spcBef>
                <a:spcPts val="800"/>
              </a:spcBef>
              <a:spcAft>
                <a:spcPts val="0"/>
              </a:spcAft>
              <a:buClr>
                <a:srgbClr val="000000"/>
              </a:buClr>
              <a:buSzPct val="94974"/>
              <a:buFont typeface="Arial"/>
              <a:buNone/>
            </a:pPr>
            <a:r>
              <a:rPr b="0" lang="mn-MN" sz="2211">
                <a:solidFill>
                  <a:srgbClr val="000000"/>
                </a:solidFill>
                <a:latin typeface="Arial"/>
                <a:ea typeface="Arial"/>
                <a:cs typeface="Arial"/>
                <a:sym typeface="Arial"/>
              </a:rPr>
              <a:t>УДШ-ийн Захиргааны танхимын тэргүүн, шүүгч Д.Мөнхтуяа, Удирдах зөвлөлийн гишүүн, НЭХДЗШШ-ийн шүүгч Ц.Оч нар 2023 оны 11 дүгээр сард Канадын Шүүгчдийн Ёс зүйн зөвлөх хорооны үйл ажиллагаатай танилцах ажлын айлчлалд оролцож туршлага судлаад ирэв.</a:t>
            </a:r>
            <a:endParaRPr b="0" sz="3311">
              <a:solidFill>
                <a:schemeClr val="accent1"/>
              </a:solidFill>
              <a:latin typeface="Lato"/>
              <a:ea typeface="Lato"/>
              <a:cs typeface="Lato"/>
              <a:sym typeface="Lato"/>
            </a:endParaRPr>
          </a:p>
          <a:p>
            <a:pPr indent="0" lvl="0" marL="0" rtl="0" algn="l">
              <a:lnSpc>
                <a:spcPct val="100000"/>
              </a:lnSpc>
              <a:spcBef>
                <a:spcPts val="800"/>
              </a:spcBef>
              <a:spcAft>
                <a:spcPts val="0"/>
              </a:spcAft>
              <a:buSzPct val="100000"/>
              <a:buNone/>
            </a:pPr>
            <a:r>
              <a:t/>
            </a:r>
            <a:endParaRPr/>
          </a:p>
        </p:txBody>
      </p:sp>
      <p:sp>
        <p:nvSpPr>
          <p:cNvPr id="339" name="Google Shape;339;g2ac3cc63ccf_0_25"/>
          <p:cNvSpPr txBox="1"/>
          <p:nvPr>
            <p:ph idx="1" type="subTitle"/>
          </p:nvPr>
        </p:nvSpPr>
        <p:spPr>
          <a:xfrm>
            <a:off x="11935561" y="6537004"/>
            <a:ext cx="549300" cy="321000"/>
          </a:xfrm>
          <a:prstGeom prst="rect">
            <a:avLst/>
          </a:prstGeom>
          <a:noFill/>
          <a:ln>
            <a:noFill/>
          </a:ln>
        </p:spPr>
        <p:txBody>
          <a:bodyPr anchorCtr="0" anchor="t" bIns="121900" lIns="121900" spcFirstLastPara="1" rIns="121900" wrap="square" tIns="121900">
            <a:normAutofit fontScale="25000" lnSpcReduction="10000"/>
          </a:bodyPr>
          <a:lstStyle/>
          <a:p>
            <a:pPr indent="0" lvl="0" marL="0" rtl="0" algn="l">
              <a:lnSpc>
                <a:spcPct val="100000"/>
              </a:lnSpc>
              <a:spcBef>
                <a:spcPts val="0"/>
              </a:spcBef>
              <a:spcAft>
                <a:spcPts val="0"/>
              </a:spcAft>
              <a:buSzPct val="100000"/>
              <a:buNone/>
            </a:pPr>
            <a:r>
              <a:t/>
            </a:r>
            <a:endParaRPr/>
          </a:p>
        </p:txBody>
      </p:sp>
      <p:pic>
        <p:nvPicPr>
          <p:cNvPr id="340" name="Google Shape;340;g2ac3cc63ccf_0_25"/>
          <p:cNvPicPr preferRelativeResize="0"/>
          <p:nvPr/>
        </p:nvPicPr>
        <p:blipFill rotWithShape="1">
          <a:blip r:embed="rId3">
            <a:alphaModFix/>
          </a:blip>
          <a:srcRect b="10165" l="0" r="0" t="2953"/>
          <a:stretch/>
        </p:blipFill>
        <p:spPr>
          <a:xfrm>
            <a:off x="2144075" y="3065200"/>
            <a:ext cx="2803000" cy="3471800"/>
          </a:xfrm>
          <a:prstGeom prst="rect">
            <a:avLst/>
          </a:prstGeom>
          <a:noFill/>
          <a:ln>
            <a:noFill/>
          </a:ln>
        </p:spPr>
      </p:pic>
      <p:pic>
        <p:nvPicPr>
          <p:cNvPr id="341" name="Google Shape;341;g2ac3cc63ccf_0_25"/>
          <p:cNvPicPr preferRelativeResize="0"/>
          <p:nvPr/>
        </p:nvPicPr>
        <p:blipFill rotWithShape="1">
          <a:blip r:embed="rId4">
            <a:alphaModFix/>
          </a:blip>
          <a:srcRect b="-2588" l="0" r="0" t="9130"/>
          <a:stretch/>
        </p:blipFill>
        <p:spPr>
          <a:xfrm>
            <a:off x="6593175" y="3065200"/>
            <a:ext cx="2857500" cy="3560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6506bc6029_0_8"/>
          <p:cNvSpPr txBox="1"/>
          <p:nvPr>
            <p:ph type="ctrTitle"/>
          </p:nvPr>
        </p:nvSpPr>
        <p:spPr>
          <a:xfrm>
            <a:off x="2138700" y="922347"/>
            <a:ext cx="7914600" cy="15483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990"/>
              <a:buNone/>
            </a:pPr>
            <a:r>
              <a:rPr lang="mn-MN" sz="3040"/>
              <a:t>“Ахмадын дэд хороо”  байгуулав. </a:t>
            </a:r>
            <a:endParaRPr sz="3040"/>
          </a:p>
        </p:txBody>
      </p:sp>
      <p:sp>
        <p:nvSpPr>
          <p:cNvPr id="347" name="Google Shape;347;g26506bc6029_0_8"/>
          <p:cNvSpPr txBox="1"/>
          <p:nvPr>
            <p:ph idx="1" type="subTitle"/>
          </p:nvPr>
        </p:nvSpPr>
        <p:spPr>
          <a:xfrm>
            <a:off x="553850" y="1659525"/>
            <a:ext cx="6670800" cy="4631700"/>
          </a:xfrm>
          <a:prstGeom prst="rect">
            <a:avLst/>
          </a:prstGeom>
          <a:noFill/>
          <a:ln>
            <a:noFill/>
          </a:ln>
        </p:spPr>
        <p:txBody>
          <a:bodyPr anchorCtr="0" anchor="t" bIns="121900" lIns="121900" spcFirstLastPara="1" rIns="121900" wrap="square" tIns="121900">
            <a:noAutofit/>
          </a:bodyPr>
          <a:lstStyle/>
          <a:p>
            <a:pPr indent="0" lvl="0" marL="0" rtl="0" algn="just">
              <a:lnSpc>
                <a:spcPct val="90000"/>
              </a:lnSpc>
              <a:spcBef>
                <a:spcPts val="0"/>
              </a:spcBef>
              <a:spcAft>
                <a:spcPts val="0"/>
              </a:spcAft>
              <a:buSzPts val="840"/>
              <a:buNone/>
            </a:pPr>
            <a:r>
              <a:rPr lang="mn-MN" sz="1600">
                <a:latin typeface="Arial"/>
                <a:ea typeface="Arial"/>
                <a:cs typeface="Arial"/>
                <a:sym typeface="Arial"/>
              </a:rPr>
              <a:t>Шүүгчдийн холбооны гишүүнчлэлээ сэргээх тухай хүсэлт гаргасан ахмад шүүгчдийг холбооны гишүүнээр бүртгэж УЗ-ийн тогтоолоор батлав. Үүнд: </a:t>
            </a:r>
            <a:r>
              <a:rPr lang="mn-MN" sz="1600">
                <a:latin typeface="Arial"/>
                <a:ea typeface="Arial"/>
                <a:cs typeface="Arial"/>
                <a:sym typeface="Arial"/>
              </a:rPr>
              <a:t>Ахмадын дэд  хорооны гишүүнээр:</a:t>
            </a:r>
            <a:endParaRPr sz="1600">
              <a:latin typeface="Arial"/>
              <a:ea typeface="Arial"/>
              <a:cs typeface="Arial"/>
              <a:sym typeface="Arial"/>
            </a:endParaRPr>
          </a:p>
          <a:p>
            <a:pPr indent="-330200" lvl="0" marL="457200" rtl="0" algn="just">
              <a:lnSpc>
                <a:spcPct val="105000"/>
              </a:lnSpc>
              <a:spcBef>
                <a:spcPts val="1200"/>
              </a:spcBef>
              <a:spcAft>
                <a:spcPts val="0"/>
              </a:spcAft>
              <a:buSzPts val="1600"/>
              <a:buFont typeface="Arial"/>
              <a:buAutoNum type="arabicPeriod"/>
            </a:pPr>
            <a:r>
              <a:rPr lang="mn-MN" sz="1600">
                <a:latin typeface="Arial"/>
                <a:ea typeface="Arial"/>
                <a:cs typeface="Arial"/>
                <a:sym typeface="Arial"/>
              </a:rPr>
              <a:t>А.Мөнхзул</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В.Жавхлан</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Ч.Ичинхорлоо</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Д.Оюунчулуун</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Л.Оюунчимэг</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Т.Туяа</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Д.Наранчимэг</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Б.Нармандах</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М.Наранцэцэг</a:t>
            </a:r>
            <a:endParaRPr sz="1600">
              <a:latin typeface="Arial"/>
              <a:ea typeface="Arial"/>
              <a:cs typeface="Arial"/>
              <a:sym typeface="Arial"/>
            </a:endParaRPr>
          </a:p>
          <a:p>
            <a:pPr indent="-330200" lvl="0" marL="457200" rtl="0" algn="just">
              <a:lnSpc>
                <a:spcPct val="105000"/>
              </a:lnSpc>
              <a:spcBef>
                <a:spcPts val="0"/>
              </a:spcBef>
              <a:spcAft>
                <a:spcPts val="0"/>
              </a:spcAft>
              <a:buSzPts val="1600"/>
              <a:buFont typeface="Arial"/>
              <a:buAutoNum type="arabicPeriod"/>
            </a:pPr>
            <a:r>
              <a:rPr lang="mn-MN" sz="1600">
                <a:latin typeface="Arial"/>
                <a:ea typeface="Arial"/>
                <a:cs typeface="Arial"/>
                <a:sym typeface="Arial"/>
              </a:rPr>
              <a:t>Ж.Цэнгэл </a:t>
            </a:r>
            <a:endParaRPr sz="1600">
              <a:latin typeface="Arial"/>
              <a:ea typeface="Arial"/>
              <a:cs typeface="Arial"/>
              <a:sym typeface="Arial"/>
            </a:endParaRPr>
          </a:p>
          <a:p>
            <a:pPr indent="-330200" lvl="0" marL="457200" rtl="0" algn="just">
              <a:lnSpc>
                <a:spcPct val="90000"/>
              </a:lnSpc>
              <a:spcBef>
                <a:spcPts val="0"/>
              </a:spcBef>
              <a:spcAft>
                <a:spcPts val="0"/>
              </a:spcAft>
              <a:buSzPts val="1600"/>
              <a:buFont typeface="Arial"/>
              <a:buAutoNum type="arabicPeriod"/>
            </a:pPr>
            <a:r>
              <a:rPr lang="mn-MN" sz="1600">
                <a:latin typeface="Arial"/>
                <a:ea typeface="Arial"/>
                <a:cs typeface="Arial"/>
                <a:sym typeface="Arial"/>
              </a:rPr>
              <a:t>Ж.Эрдэнэчимэг</a:t>
            </a:r>
            <a:endParaRPr sz="1600">
              <a:latin typeface="Arial"/>
              <a:ea typeface="Arial"/>
              <a:cs typeface="Arial"/>
              <a:sym typeface="Arial"/>
            </a:endParaRPr>
          </a:p>
          <a:p>
            <a:pPr indent="-330200" lvl="0" marL="457200" rtl="0" algn="just">
              <a:lnSpc>
                <a:spcPct val="90000"/>
              </a:lnSpc>
              <a:spcBef>
                <a:spcPts val="0"/>
              </a:spcBef>
              <a:spcAft>
                <a:spcPts val="0"/>
              </a:spcAft>
              <a:buSzPts val="1600"/>
              <a:buFont typeface="Arial"/>
              <a:buAutoNum type="arabicPeriod"/>
            </a:pPr>
            <a:r>
              <a:rPr lang="mn-MN" sz="1600">
                <a:latin typeface="Arial"/>
                <a:ea typeface="Arial"/>
                <a:cs typeface="Arial"/>
                <a:sym typeface="Arial"/>
              </a:rPr>
              <a:t>Н.Балжмаа</a:t>
            </a:r>
            <a:endParaRPr sz="1600">
              <a:latin typeface="Arial"/>
              <a:ea typeface="Arial"/>
              <a:cs typeface="Arial"/>
              <a:sym typeface="Arial"/>
            </a:endParaRPr>
          </a:p>
          <a:p>
            <a:pPr indent="-330200" lvl="0" marL="457200" rtl="0" algn="just">
              <a:lnSpc>
                <a:spcPct val="90000"/>
              </a:lnSpc>
              <a:spcBef>
                <a:spcPts val="0"/>
              </a:spcBef>
              <a:spcAft>
                <a:spcPts val="0"/>
              </a:spcAft>
              <a:buSzPts val="1600"/>
              <a:buFont typeface="Arial"/>
              <a:buAutoNum type="arabicPeriod"/>
            </a:pPr>
            <a:r>
              <a:rPr lang="mn-MN" sz="1600">
                <a:latin typeface="Arial"/>
                <a:ea typeface="Arial"/>
                <a:cs typeface="Arial"/>
                <a:sym typeface="Arial"/>
              </a:rPr>
              <a:t>Л.Оюун </a:t>
            </a:r>
            <a:endParaRPr sz="1600">
              <a:latin typeface="Arial"/>
              <a:ea typeface="Arial"/>
              <a:cs typeface="Arial"/>
              <a:sym typeface="Arial"/>
            </a:endParaRPr>
          </a:p>
          <a:p>
            <a:pPr indent="0" lvl="0" marL="0" rtl="0" algn="just">
              <a:lnSpc>
                <a:spcPct val="90000"/>
              </a:lnSpc>
              <a:spcBef>
                <a:spcPts val="0"/>
              </a:spcBef>
              <a:spcAft>
                <a:spcPts val="0"/>
              </a:spcAft>
              <a:buSzPts val="840"/>
              <a:buNone/>
            </a:pPr>
            <a:r>
              <a:t/>
            </a:r>
            <a:endParaRPr sz="1600">
              <a:latin typeface="Arial"/>
              <a:ea typeface="Arial"/>
              <a:cs typeface="Arial"/>
              <a:sym typeface="Arial"/>
            </a:endParaRPr>
          </a:p>
          <a:p>
            <a:pPr indent="0" lvl="0" marL="0" rtl="0" algn="just">
              <a:lnSpc>
                <a:spcPct val="90000"/>
              </a:lnSpc>
              <a:spcBef>
                <a:spcPts val="0"/>
              </a:spcBef>
              <a:spcAft>
                <a:spcPts val="0"/>
              </a:spcAft>
              <a:buSzPts val="840"/>
              <a:buNone/>
            </a:pPr>
            <a:r>
              <a:rPr lang="mn-MN" sz="1600">
                <a:latin typeface="Arial"/>
                <a:ea typeface="Arial"/>
                <a:cs typeface="Arial"/>
                <a:sym typeface="Arial"/>
              </a:rPr>
              <a:t>Ахмадын дэд хорооны гишүүд холбооны татвараа татвараа улирлаар төлсөн байна. </a:t>
            </a:r>
            <a:endParaRPr sz="1600">
              <a:latin typeface="Arial"/>
              <a:ea typeface="Arial"/>
              <a:cs typeface="Arial"/>
              <a:sym typeface="Arial"/>
            </a:endParaRPr>
          </a:p>
          <a:p>
            <a:pPr indent="0" lvl="0" marL="0" rtl="0" algn="just">
              <a:lnSpc>
                <a:spcPct val="90000"/>
              </a:lnSpc>
              <a:spcBef>
                <a:spcPts val="0"/>
              </a:spcBef>
              <a:spcAft>
                <a:spcPts val="0"/>
              </a:spcAft>
              <a:buSzPts val="840"/>
              <a:buNone/>
            </a:pPr>
            <a:r>
              <a:t/>
            </a:r>
            <a:endParaRPr sz="1600">
              <a:latin typeface="Arial"/>
              <a:ea typeface="Arial"/>
              <a:cs typeface="Arial"/>
              <a:sym typeface="Arial"/>
            </a:endParaRPr>
          </a:p>
          <a:p>
            <a:pPr indent="0" lvl="0" marL="0" rtl="0" algn="just">
              <a:lnSpc>
                <a:spcPct val="90000"/>
              </a:lnSpc>
              <a:spcBef>
                <a:spcPts val="0"/>
              </a:spcBef>
              <a:spcAft>
                <a:spcPts val="0"/>
              </a:spcAft>
              <a:buSzPts val="840"/>
              <a:buNone/>
            </a:pPr>
            <a:r>
              <a:t/>
            </a:r>
            <a:endParaRPr sz="1600">
              <a:latin typeface="Arial"/>
              <a:ea typeface="Arial"/>
              <a:cs typeface="Arial"/>
              <a:sym typeface="Arial"/>
            </a:endParaRPr>
          </a:p>
          <a:p>
            <a:pPr indent="0" lvl="0" marL="0" rtl="0" algn="just">
              <a:lnSpc>
                <a:spcPct val="90000"/>
              </a:lnSpc>
              <a:spcBef>
                <a:spcPts val="0"/>
              </a:spcBef>
              <a:spcAft>
                <a:spcPts val="0"/>
              </a:spcAft>
              <a:buSzPts val="840"/>
              <a:buNone/>
            </a:pPr>
            <a:r>
              <a:t/>
            </a:r>
            <a:endParaRPr sz="1600">
              <a:latin typeface="Arial"/>
              <a:ea typeface="Arial"/>
              <a:cs typeface="Arial"/>
              <a:sym typeface="Arial"/>
            </a:endParaRPr>
          </a:p>
        </p:txBody>
      </p:sp>
      <p:pic>
        <p:nvPicPr>
          <p:cNvPr id="348" name="Google Shape;348;g26506bc6029_0_8"/>
          <p:cNvPicPr preferRelativeResize="0"/>
          <p:nvPr/>
        </p:nvPicPr>
        <p:blipFill rotWithShape="1">
          <a:blip r:embed="rId3">
            <a:alphaModFix/>
          </a:blip>
          <a:srcRect b="8500" l="0" r="0" t="0"/>
          <a:stretch/>
        </p:blipFill>
        <p:spPr>
          <a:xfrm>
            <a:off x="7891850" y="1935000"/>
            <a:ext cx="3570801" cy="46318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ab354a4eec_0_1785"/>
          <p:cNvSpPr txBox="1"/>
          <p:nvPr>
            <p:ph type="ctrTitle"/>
          </p:nvPr>
        </p:nvSpPr>
        <p:spPr>
          <a:xfrm>
            <a:off x="3898650" y="991725"/>
            <a:ext cx="5296500" cy="10875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5600"/>
              <a:buNone/>
            </a:pPr>
            <a:r>
              <a:rPr i="1" lang="mn-MN" sz="2400"/>
              <a:t>Дотоод зохион байгуулалт</a:t>
            </a:r>
            <a:endParaRPr i="1" sz="2400"/>
          </a:p>
        </p:txBody>
      </p:sp>
      <p:sp>
        <p:nvSpPr>
          <p:cNvPr id="131" name="Google Shape;131;g2ab354a4eec_0_1785"/>
          <p:cNvSpPr txBox="1"/>
          <p:nvPr>
            <p:ph idx="1" type="subTitle"/>
          </p:nvPr>
        </p:nvSpPr>
        <p:spPr>
          <a:xfrm>
            <a:off x="1338150" y="2203875"/>
            <a:ext cx="9515700" cy="37320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2100"/>
              <a:buNone/>
            </a:pPr>
            <a:r>
              <a:rPr lang="mn-MN" sz="2500"/>
              <a:t>Шүүгчдийн холбооны төсөвт өөрчлөлт оруулалгүйгээр  ажлын албыг бэхжүүлж:</a:t>
            </a:r>
            <a:endParaRPr sz="2500"/>
          </a:p>
          <a:p>
            <a:pPr indent="0" lvl="0" marL="0" rtl="0" algn="l">
              <a:lnSpc>
                <a:spcPct val="100000"/>
              </a:lnSpc>
              <a:spcBef>
                <a:spcPts val="0"/>
              </a:spcBef>
              <a:spcAft>
                <a:spcPts val="0"/>
              </a:spcAft>
              <a:buSzPts val="2100"/>
              <a:buNone/>
            </a:pPr>
            <a:r>
              <a:t/>
            </a:r>
            <a:endParaRPr sz="2500"/>
          </a:p>
          <a:p>
            <a:pPr indent="-387350" lvl="0" marL="457200" rtl="0" algn="l">
              <a:lnSpc>
                <a:spcPct val="100000"/>
              </a:lnSpc>
              <a:spcBef>
                <a:spcPts val="0"/>
              </a:spcBef>
              <a:spcAft>
                <a:spcPts val="0"/>
              </a:spcAft>
              <a:buSzPts val="2500"/>
              <a:buChar char="❖"/>
            </a:pPr>
            <a:r>
              <a:rPr lang="mn-MN" sz="2500"/>
              <a:t>Гүйцэтгэх захирал: Т.Туяа</a:t>
            </a:r>
            <a:endParaRPr sz="2500"/>
          </a:p>
          <a:p>
            <a:pPr indent="-387350" lvl="0" marL="457200" rtl="0" algn="l">
              <a:lnSpc>
                <a:spcPct val="100000"/>
              </a:lnSpc>
              <a:spcBef>
                <a:spcPts val="0"/>
              </a:spcBef>
              <a:spcAft>
                <a:spcPts val="0"/>
              </a:spcAft>
              <a:buSzPts val="2500"/>
              <a:buChar char="❖"/>
            </a:pPr>
            <a:r>
              <a:rPr lang="mn-MN" sz="2500"/>
              <a:t>Олон нийттэй харилцах хэвлэл мэдээллийн ажилтан М.Наранчимэг</a:t>
            </a:r>
            <a:endParaRPr sz="2500"/>
          </a:p>
          <a:p>
            <a:pPr indent="-387350" lvl="0" marL="457200" rtl="0" algn="l">
              <a:lnSpc>
                <a:spcPct val="100000"/>
              </a:lnSpc>
              <a:spcBef>
                <a:spcPts val="0"/>
              </a:spcBef>
              <a:spcAft>
                <a:spcPts val="0"/>
              </a:spcAft>
              <a:buSzPts val="2500"/>
              <a:buChar char="❖"/>
            </a:pPr>
            <a:r>
              <a:rPr lang="mn-MN" sz="2500"/>
              <a:t>Эрх зүйч, судлаач-гүйцэтгэх захирлын туслах ажилтан Б.Жавзандулам гэсэн бүрэлдэхүүнтэй ажиллаж байна.</a:t>
            </a:r>
            <a:endParaRPr sz="25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6"/>
          <p:cNvSpPr txBox="1"/>
          <p:nvPr>
            <p:ph type="title"/>
          </p:nvPr>
        </p:nvSpPr>
        <p:spPr>
          <a:xfrm>
            <a:off x="838200" y="305450"/>
            <a:ext cx="10515600" cy="1083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Times New Roman"/>
              <a:buNone/>
            </a:pPr>
            <a:r>
              <a:rPr lang="mn-MN" sz="2700">
                <a:latin typeface="Times New Roman"/>
                <a:ea typeface="Times New Roman"/>
                <a:cs typeface="Times New Roman"/>
                <a:sym typeface="Times New Roman"/>
              </a:rPr>
              <a:t>Шүүгчийн хараат бус байдлыг хангах, шүүхийн бие даасан байдлыг хангахад дэмжлэг үзүүлэх чиглэлээр</a:t>
            </a:r>
            <a:endParaRPr sz="2700">
              <a:latin typeface="Times New Roman"/>
              <a:ea typeface="Times New Roman"/>
              <a:cs typeface="Times New Roman"/>
              <a:sym typeface="Times New Roman"/>
            </a:endParaRPr>
          </a:p>
        </p:txBody>
      </p:sp>
      <p:pic>
        <p:nvPicPr>
          <p:cNvPr id="354" name="Google Shape;354;p16"/>
          <p:cNvPicPr preferRelativeResize="0"/>
          <p:nvPr>
            <p:ph idx="1" type="body"/>
          </p:nvPr>
        </p:nvPicPr>
        <p:blipFill rotWithShape="1">
          <a:blip r:embed="rId3">
            <a:alphaModFix/>
          </a:blip>
          <a:srcRect b="0" l="0" r="0" t="0"/>
          <a:stretch/>
        </p:blipFill>
        <p:spPr>
          <a:xfrm>
            <a:off x="62750" y="1713300"/>
            <a:ext cx="3635700" cy="4534800"/>
          </a:xfrm>
          <a:prstGeom prst="rect">
            <a:avLst/>
          </a:prstGeom>
          <a:noFill/>
          <a:ln>
            <a:noFill/>
          </a:ln>
        </p:spPr>
      </p:pic>
      <p:pic>
        <p:nvPicPr>
          <p:cNvPr id="355" name="Google Shape;355;p16"/>
          <p:cNvPicPr preferRelativeResize="0"/>
          <p:nvPr/>
        </p:nvPicPr>
        <p:blipFill rotWithShape="1">
          <a:blip r:embed="rId4">
            <a:alphaModFix/>
          </a:blip>
          <a:srcRect b="0" l="0" r="0" t="18275"/>
          <a:stretch/>
        </p:blipFill>
        <p:spPr>
          <a:xfrm>
            <a:off x="4453289" y="1733947"/>
            <a:ext cx="3285422" cy="4534694"/>
          </a:xfrm>
          <a:prstGeom prst="rect">
            <a:avLst/>
          </a:prstGeom>
          <a:noFill/>
          <a:ln>
            <a:noFill/>
          </a:ln>
        </p:spPr>
      </p:pic>
      <p:pic>
        <p:nvPicPr>
          <p:cNvPr id="356" name="Google Shape;356;p16"/>
          <p:cNvPicPr preferRelativeResize="0"/>
          <p:nvPr/>
        </p:nvPicPr>
        <p:blipFill rotWithShape="1">
          <a:blip r:embed="rId5">
            <a:alphaModFix/>
          </a:blip>
          <a:srcRect b="8833" l="0" r="0" t="-1"/>
          <a:stretch/>
        </p:blipFill>
        <p:spPr>
          <a:xfrm>
            <a:off x="8304058" y="1869916"/>
            <a:ext cx="3049742" cy="4398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2ada39d5030_0_6"/>
          <p:cNvSpPr txBox="1"/>
          <p:nvPr>
            <p:ph type="title"/>
          </p:nvPr>
        </p:nvSpPr>
        <p:spPr>
          <a:xfrm>
            <a:off x="1489800" y="530025"/>
            <a:ext cx="9212400" cy="679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Times New Roman"/>
              <a:buNone/>
            </a:pPr>
            <a:r>
              <a:rPr lang="mn-MN" sz="2000">
                <a:latin typeface="Times New Roman"/>
                <a:ea typeface="Times New Roman"/>
                <a:cs typeface="Times New Roman"/>
                <a:sym typeface="Times New Roman"/>
              </a:rPr>
              <a:t>Шүүгчийн хараат бус байдлыг хангах, шүүхийн бие даасан байдлыг хангахад дэмжлэг үзүүлэх чиглэлээр</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362" name="Google Shape;362;g2ada39d5030_0_6"/>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363" name="Google Shape;363;g2ada39d5030_0_6"/>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64" name="Google Shape;364;g2ada39d5030_0_6"/>
          <p:cNvPicPr preferRelativeResize="0"/>
          <p:nvPr/>
        </p:nvPicPr>
        <p:blipFill rotWithShape="1">
          <a:blip r:embed="rId3">
            <a:alphaModFix/>
          </a:blip>
          <a:srcRect b="34013" l="0" r="2066" t="9135"/>
          <a:stretch/>
        </p:blipFill>
        <p:spPr>
          <a:xfrm>
            <a:off x="1674325" y="1209525"/>
            <a:ext cx="4139950" cy="5333176"/>
          </a:xfrm>
          <a:prstGeom prst="rect">
            <a:avLst/>
          </a:prstGeom>
          <a:noFill/>
          <a:ln>
            <a:noFill/>
          </a:ln>
        </p:spPr>
      </p:pic>
      <p:pic>
        <p:nvPicPr>
          <p:cNvPr id="365" name="Google Shape;365;g2ada39d5030_0_6"/>
          <p:cNvPicPr preferRelativeResize="0"/>
          <p:nvPr/>
        </p:nvPicPr>
        <p:blipFill rotWithShape="1">
          <a:blip r:embed="rId4">
            <a:alphaModFix/>
          </a:blip>
          <a:srcRect b="37757" l="2453" r="3886" t="6969"/>
          <a:stretch/>
        </p:blipFill>
        <p:spPr>
          <a:xfrm>
            <a:off x="6471375" y="1209525"/>
            <a:ext cx="3959600" cy="53331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2a872a5411a_0_1"/>
          <p:cNvSpPr txBox="1"/>
          <p:nvPr>
            <p:ph type="ctrTitle"/>
          </p:nvPr>
        </p:nvSpPr>
        <p:spPr>
          <a:xfrm>
            <a:off x="1205700" y="709425"/>
            <a:ext cx="9780600" cy="12366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990"/>
              <a:buNone/>
            </a:pPr>
            <a:r>
              <a:rPr lang="mn-MN" sz="2740"/>
              <a:t>Нөлөөллийн мэдүүлэг хөтлөлт, цаашид анхаарах асуудал сэдэвт хэлэлцүүлэг</a:t>
            </a:r>
            <a:endParaRPr sz="2740"/>
          </a:p>
        </p:txBody>
      </p:sp>
      <p:sp>
        <p:nvSpPr>
          <p:cNvPr id="371" name="Google Shape;371;g2a872a5411a_0_1"/>
          <p:cNvSpPr txBox="1"/>
          <p:nvPr>
            <p:ph idx="1" type="subTitle"/>
          </p:nvPr>
        </p:nvSpPr>
        <p:spPr>
          <a:xfrm>
            <a:off x="970650" y="1816500"/>
            <a:ext cx="10250700" cy="1534800"/>
          </a:xfrm>
          <a:prstGeom prst="rect">
            <a:avLst/>
          </a:prstGeom>
          <a:noFill/>
          <a:ln>
            <a:noFill/>
          </a:ln>
        </p:spPr>
        <p:txBody>
          <a:bodyPr anchorCtr="0" anchor="t" bIns="121900" lIns="121900" spcFirstLastPara="1" rIns="121900" wrap="square" tIns="121900">
            <a:noAutofit/>
          </a:bodyPr>
          <a:lstStyle/>
          <a:p>
            <a:pPr indent="0" lvl="0" marL="0" rtl="0" algn="just">
              <a:lnSpc>
                <a:spcPct val="87916"/>
              </a:lnSpc>
              <a:spcBef>
                <a:spcPts val="0"/>
              </a:spcBef>
              <a:spcAft>
                <a:spcPts val="0"/>
              </a:spcAft>
              <a:buSzPts val="2100"/>
              <a:buNone/>
            </a:pPr>
            <a:r>
              <a:rPr lang="mn-MN" sz="1700">
                <a:solidFill>
                  <a:srgbClr val="000000"/>
                </a:solidFill>
                <a:latin typeface="Arial"/>
                <a:ea typeface="Arial"/>
                <a:cs typeface="Arial"/>
                <a:sym typeface="Arial"/>
              </a:rPr>
              <a:t>2023 оны 01 дүгээр сарын 13-ны өдөр “Ёс зүйн зөвлөх хороо”-г байгуулах эсэх асуудлаар хэлэлцүүлэгт 10 гаруй төлөөлөл оролцсон ба 2023 оны </a:t>
            </a:r>
            <a:r>
              <a:rPr lang="mn-MN" sz="1700">
                <a:solidFill>
                  <a:srgbClr val="000000"/>
                </a:solidFill>
                <a:latin typeface="Arial"/>
                <a:ea typeface="Arial"/>
                <a:cs typeface="Arial"/>
                <a:sym typeface="Arial"/>
              </a:rPr>
              <a:t>12-р сарын 6-ны өдөр Шүүхийн ерөнхий зөвлөлтэй хамтран “Нөлөөллийн мэдүүлэг хөтлөлт, цаашид анхаарах асуудал” сэдэвт хэлэлцүүлгийг шүүгчийн хараат бус байдлыг хангах үндсэн чиг үүргийн хүрээнд цахим болон танхимаар зохион байгуулсан. Шүүгчдийн холбооны  40 гаруй </a:t>
            </a:r>
            <a:r>
              <a:rPr lang="mn-MN" sz="1700">
                <a:solidFill>
                  <a:srgbClr val="000000"/>
                </a:solidFill>
                <a:latin typeface="Arial"/>
                <a:ea typeface="Arial"/>
                <a:cs typeface="Arial"/>
                <a:sym typeface="Arial"/>
              </a:rPr>
              <a:t>шүүгч цахимаар</a:t>
            </a:r>
            <a:r>
              <a:rPr lang="mn-MN" sz="1700">
                <a:solidFill>
                  <a:srgbClr val="000000"/>
                </a:solidFill>
                <a:latin typeface="Arial"/>
                <a:ea typeface="Arial"/>
                <a:cs typeface="Arial"/>
                <a:sym typeface="Arial"/>
              </a:rPr>
              <a:t>,  20 гаруй шүүгч </a:t>
            </a:r>
            <a:r>
              <a:rPr lang="mn-MN" sz="1700">
                <a:solidFill>
                  <a:srgbClr val="000000"/>
                </a:solidFill>
                <a:latin typeface="Arial"/>
                <a:ea typeface="Arial"/>
                <a:cs typeface="Arial"/>
                <a:sym typeface="Arial"/>
              </a:rPr>
              <a:t>танхимаар </a:t>
            </a:r>
            <a:r>
              <a:rPr lang="mn-MN" sz="1700">
                <a:solidFill>
                  <a:srgbClr val="000000"/>
                </a:solidFill>
                <a:latin typeface="Arial"/>
                <a:ea typeface="Arial"/>
                <a:cs typeface="Arial"/>
                <a:sym typeface="Arial"/>
              </a:rPr>
              <a:t>оролцов.</a:t>
            </a:r>
            <a:endParaRPr sz="1700">
              <a:solidFill>
                <a:srgbClr val="000000"/>
              </a:solidFill>
              <a:latin typeface="Arial"/>
              <a:ea typeface="Arial"/>
              <a:cs typeface="Arial"/>
              <a:sym typeface="Arial"/>
            </a:endParaRPr>
          </a:p>
          <a:p>
            <a:pPr indent="0" lvl="0" marL="0" rtl="0" algn="l">
              <a:lnSpc>
                <a:spcPct val="80000"/>
              </a:lnSpc>
              <a:spcBef>
                <a:spcPts val="800"/>
              </a:spcBef>
              <a:spcAft>
                <a:spcPts val="0"/>
              </a:spcAft>
              <a:buSzPts val="2100"/>
              <a:buNone/>
            </a:pPr>
            <a:r>
              <a:t/>
            </a:r>
            <a:endParaRPr sz="525"/>
          </a:p>
        </p:txBody>
      </p:sp>
      <p:pic>
        <p:nvPicPr>
          <p:cNvPr id="372" name="Google Shape;372;g2a872a5411a_0_1"/>
          <p:cNvPicPr preferRelativeResize="0"/>
          <p:nvPr/>
        </p:nvPicPr>
        <p:blipFill rotWithShape="1">
          <a:blip r:embed="rId3">
            <a:alphaModFix/>
          </a:blip>
          <a:srcRect b="0" l="0" r="0" t="0"/>
          <a:stretch/>
        </p:blipFill>
        <p:spPr>
          <a:xfrm>
            <a:off x="1527300" y="3438475"/>
            <a:ext cx="3901950" cy="2800200"/>
          </a:xfrm>
          <a:prstGeom prst="rect">
            <a:avLst/>
          </a:prstGeom>
          <a:noFill/>
          <a:ln>
            <a:noFill/>
          </a:ln>
        </p:spPr>
      </p:pic>
      <p:pic>
        <p:nvPicPr>
          <p:cNvPr id="373" name="Google Shape;373;g2a872a5411a_0_1"/>
          <p:cNvPicPr preferRelativeResize="0"/>
          <p:nvPr/>
        </p:nvPicPr>
        <p:blipFill rotWithShape="1">
          <a:blip r:embed="rId4">
            <a:alphaModFix/>
          </a:blip>
          <a:srcRect b="0" l="0" r="0" t="0"/>
          <a:stretch/>
        </p:blipFill>
        <p:spPr>
          <a:xfrm>
            <a:off x="6319075" y="3438475"/>
            <a:ext cx="4007349" cy="280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65535d7622_0_27"/>
          <p:cNvSpPr txBox="1"/>
          <p:nvPr>
            <p:ph type="ctrTitle"/>
          </p:nvPr>
        </p:nvSpPr>
        <p:spPr>
          <a:xfrm>
            <a:off x="1784550" y="893325"/>
            <a:ext cx="8773500" cy="11133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mn-MN" sz="2400">
                <a:latin typeface="Arial"/>
                <a:ea typeface="Arial"/>
                <a:cs typeface="Arial"/>
                <a:sym typeface="Arial"/>
              </a:rPr>
              <a:t>Шүүгчдийн нийтлэг эрх ашиг хамгаалах чиглэлээр</a:t>
            </a:r>
            <a:r>
              <a:rPr lang="mn-MN">
                <a:latin typeface="Arial"/>
                <a:ea typeface="Arial"/>
                <a:cs typeface="Arial"/>
                <a:sym typeface="Arial"/>
              </a:rPr>
              <a:t> </a:t>
            </a:r>
            <a:endParaRPr>
              <a:latin typeface="Arial"/>
              <a:ea typeface="Arial"/>
              <a:cs typeface="Arial"/>
              <a:sym typeface="Arial"/>
            </a:endParaRPr>
          </a:p>
        </p:txBody>
      </p:sp>
      <p:sp>
        <p:nvSpPr>
          <p:cNvPr id="379" name="Google Shape;379;g265535d7622_0_27"/>
          <p:cNvSpPr txBox="1"/>
          <p:nvPr>
            <p:ph idx="1" type="subTitle"/>
          </p:nvPr>
        </p:nvSpPr>
        <p:spPr>
          <a:xfrm>
            <a:off x="970650" y="2427100"/>
            <a:ext cx="10250700" cy="3262200"/>
          </a:xfrm>
          <a:prstGeom prst="rect">
            <a:avLst/>
          </a:prstGeom>
        </p:spPr>
        <p:txBody>
          <a:bodyPr anchorCtr="0" anchor="t" bIns="121900" lIns="121900" spcFirstLastPara="1" rIns="121900" wrap="square" tIns="121900">
            <a:normAutofit/>
          </a:bodyPr>
          <a:lstStyle/>
          <a:p>
            <a:pPr indent="0" lvl="0" marL="0" rtl="0" algn="just">
              <a:spcBef>
                <a:spcPts val="0"/>
              </a:spcBef>
              <a:spcAft>
                <a:spcPts val="0"/>
              </a:spcAft>
              <a:buNone/>
            </a:pPr>
            <a:r>
              <a:rPr lang="mn-MN">
                <a:latin typeface="Arial"/>
                <a:ea typeface="Arial"/>
                <a:cs typeface="Arial"/>
                <a:sym typeface="Arial"/>
              </a:rPr>
              <a:t>Шүүгчдийн холбоонд нэр бүхий 11 шүүгч шүүхийн ерөнхий зөвлөлд холбогдуулан эрх ашиг хохирсон буюу цалин хөлс буурсан гэх үндэслэлээр дутуу олгосон цалин хөлс гаргуулах нийгмийн болон эрүүл мэндийн даатгалыг нөхөн төлүүлж баталгаажилт хийлгэх тухай нэхэмжлэн гаргаж , </a:t>
            </a:r>
            <a:r>
              <a:rPr lang="mn-MN">
                <a:latin typeface="Arial"/>
                <a:ea typeface="Arial"/>
                <a:cs typeface="Arial"/>
                <a:sym typeface="Arial"/>
              </a:rPr>
              <a:t>анхан болон давж заалдах шатны шүүхэд</a:t>
            </a:r>
            <a:r>
              <a:rPr lang="mn-MN">
                <a:latin typeface="Arial"/>
                <a:ea typeface="Arial"/>
                <a:cs typeface="Arial"/>
                <a:sym typeface="Arial"/>
              </a:rPr>
              <a:t> шүүгчдийн холбооноос итгэмжлэн төлөөлөгчөөр М.Наранчимэг  оролцож 2 шатны шүүх нэхэмжлэлийг хангаж шийдвэрлэсэн бөгөөд одоо хяналтын шатанд хариуцагч гомдол гаргаснаар хэрэг хянан шийдвэрлэх үе шатандаа явж байна.</a:t>
            </a:r>
            <a:endParaRPr>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a872a5411a_0_6"/>
          <p:cNvSpPr txBox="1"/>
          <p:nvPr>
            <p:ph type="ctrTitle"/>
          </p:nvPr>
        </p:nvSpPr>
        <p:spPr>
          <a:xfrm>
            <a:off x="972825" y="876470"/>
            <a:ext cx="10250700" cy="8910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5600"/>
              <a:buNone/>
            </a:pPr>
            <a:r>
              <a:rPr lang="mn-MN" sz="3500"/>
              <a:t>Гадаад харилцааны чиглэлээр</a:t>
            </a:r>
            <a:endParaRPr sz="3500"/>
          </a:p>
        </p:txBody>
      </p:sp>
      <p:sp>
        <p:nvSpPr>
          <p:cNvPr id="385" name="Google Shape;385;g2a872a5411a_0_6"/>
          <p:cNvSpPr txBox="1"/>
          <p:nvPr>
            <p:ph idx="1" type="subTitle"/>
          </p:nvPr>
        </p:nvSpPr>
        <p:spPr>
          <a:xfrm>
            <a:off x="1061500" y="1828476"/>
            <a:ext cx="10250700" cy="1613700"/>
          </a:xfrm>
          <a:prstGeom prst="rect">
            <a:avLst/>
          </a:prstGeom>
          <a:noFill/>
          <a:ln>
            <a:noFill/>
          </a:ln>
        </p:spPr>
        <p:txBody>
          <a:bodyPr anchorCtr="0" anchor="t" bIns="121900" lIns="121900" spcFirstLastPara="1" rIns="121900" wrap="square" tIns="121900">
            <a:normAutofit fontScale="77500" lnSpcReduction="20000"/>
          </a:bodyPr>
          <a:lstStyle/>
          <a:p>
            <a:pPr indent="0" lvl="0" marL="0" rtl="0" algn="just">
              <a:lnSpc>
                <a:spcPct val="100000"/>
              </a:lnSpc>
              <a:spcBef>
                <a:spcPts val="0"/>
              </a:spcBef>
              <a:spcAft>
                <a:spcPts val="0"/>
              </a:spcAft>
              <a:buSzPct val="91303"/>
              <a:buNone/>
            </a:pPr>
            <a:r>
              <a:rPr lang="mn-MN" sz="2300"/>
              <a:t>Япон улсын шүүхтэй танилцах,  хууль зүйн сургуулийн үйл ажиллагаатай танилцаж,  Япон улсын үзэсгэлэнт, түүх соёлын дурсгалт газраар аялах хөтөлбөрт оролцох хүсэлтийг нийт 40 гаруй шүүгч илэрхийлсэн. Эхний ээлжийн аялал 2023.12.08-ны өдрөөс 2023.12.15-ны өдрийн хооронд явагдаж жагсаалтын эхний аравт бүртгэгдсэн гишүүн, шүүгч Д.Батцэцэг, Б.Сугаржав, Д.Мөнхтуяа, Э.Оюун-Эрдэнэ, Т.Жавхлантөгс, М.Оюунцэцэг Т.Ганчимэг, Т.Алтантуяа, С.Өлзий-Отгон, , Г.Энхцэцэг нар амжилттай оролцоод ирсэн.</a:t>
            </a:r>
            <a:endParaRPr sz="2300"/>
          </a:p>
        </p:txBody>
      </p:sp>
      <p:pic>
        <p:nvPicPr>
          <p:cNvPr id="386" name="Google Shape;386;g2a872a5411a_0_6"/>
          <p:cNvPicPr preferRelativeResize="0"/>
          <p:nvPr/>
        </p:nvPicPr>
        <p:blipFill rotWithShape="1">
          <a:blip r:embed="rId3">
            <a:alphaModFix/>
          </a:blip>
          <a:srcRect b="0" l="0" r="0" t="0"/>
          <a:stretch/>
        </p:blipFill>
        <p:spPr>
          <a:xfrm>
            <a:off x="1135925" y="3651275"/>
            <a:ext cx="4186675" cy="3206726"/>
          </a:xfrm>
          <a:prstGeom prst="rect">
            <a:avLst/>
          </a:prstGeom>
          <a:noFill/>
          <a:ln>
            <a:noFill/>
          </a:ln>
        </p:spPr>
      </p:pic>
      <p:pic>
        <p:nvPicPr>
          <p:cNvPr id="387" name="Google Shape;387;g2a872a5411a_0_6"/>
          <p:cNvPicPr preferRelativeResize="0"/>
          <p:nvPr/>
        </p:nvPicPr>
        <p:blipFill rotWithShape="1">
          <a:blip r:embed="rId4">
            <a:alphaModFix/>
          </a:blip>
          <a:srcRect b="0" l="0" r="0" t="0"/>
          <a:stretch/>
        </p:blipFill>
        <p:spPr>
          <a:xfrm>
            <a:off x="5673500" y="3651275"/>
            <a:ext cx="2698225" cy="3206726"/>
          </a:xfrm>
          <a:prstGeom prst="rect">
            <a:avLst/>
          </a:prstGeom>
          <a:noFill/>
          <a:ln>
            <a:noFill/>
          </a:ln>
        </p:spPr>
      </p:pic>
      <p:pic>
        <p:nvPicPr>
          <p:cNvPr id="388" name="Google Shape;388;g2a872a5411a_0_6"/>
          <p:cNvPicPr preferRelativeResize="0"/>
          <p:nvPr/>
        </p:nvPicPr>
        <p:blipFill rotWithShape="1">
          <a:blip r:embed="rId5">
            <a:alphaModFix/>
          </a:blip>
          <a:srcRect b="0" l="0" r="0" t="0"/>
          <a:stretch/>
        </p:blipFill>
        <p:spPr>
          <a:xfrm>
            <a:off x="8722625" y="3651275"/>
            <a:ext cx="2500899" cy="32067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4"/>
          <p:cNvSpPr txBox="1"/>
          <p:nvPr>
            <p:ph type="title"/>
          </p:nvPr>
        </p:nvSpPr>
        <p:spPr>
          <a:xfrm>
            <a:off x="838200" y="365126"/>
            <a:ext cx="10515600" cy="93989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mn-MN"/>
              <a:t>                           </a:t>
            </a:r>
            <a:r>
              <a:rPr lang="mn-MN">
                <a:latin typeface="Times New Roman"/>
                <a:ea typeface="Times New Roman"/>
                <a:cs typeface="Times New Roman"/>
                <a:sym typeface="Times New Roman"/>
              </a:rPr>
              <a:t>ОУШХ, ОУБХ</a:t>
            </a:r>
            <a:endParaRPr>
              <a:latin typeface="Times New Roman"/>
              <a:ea typeface="Times New Roman"/>
              <a:cs typeface="Times New Roman"/>
              <a:sym typeface="Times New Roman"/>
            </a:endParaRPr>
          </a:p>
        </p:txBody>
      </p:sp>
      <p:grpSp>
        <p:nvGrpSpPr>
          <p:cNvPr id="394" name="Google Shape;394;p14"/>
          <p:cNvGrpSpPr/>
          <p:nvPr/>
        </p:nvGrpSpPr>
        <p:grpSpPr>
          <a:xfrm>
            <a:off x="6365289" y="2015831"/>
            <a:ext cx="4988511" cy="4352230"/>
            <a:chOff x="0" y="26077"/>
            <a:chExt cx="4988511" cy="4352230"/>
          </a:xfrm>
        </p:grpSpPr>
        <p:sp>
          <p:nvSpPr>
            <p:cNvPr id="395" name="Google Shape;395;p14"/>
            <p:cNvSpPr/>
            <p:nvPr/>
          </p:nvSpPr>
          <p:spPr>
            <a:xfrm>
              <a:off x="0" y="26077"/>
              <a:ext cx="4988511" cy="1240200"/>
            </a:xfrm>
            <a:prstGeom prst="roundRect">
              <a:avLst>
                <a:gd fmla="val 16667" name="adj"/>
              </a:avLst>
            </a:prstGeom>
            <a:solidFill>
              <a:srgbClr val="7030A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4"/>
            <p:cNvSpPr txBox="1"/>
            <p:nvPr/>
          </p:nvSpPr>
          <p:spPr>
            <a:xfrm>
              <a:off x="60542" y="86619"/>
              <a:ext cx="4867500" cy="1119000"/>
            </a:xfrm>
            <a:prstGeom prst="rect">
              <a:avLst/>
            </a:prstGeom>
            <a:noFill/>
            <a:ln>
              <a:noFill/>
            </a:ln>
          </p:spPr>
          <p:txBody>
            <a:bodyPr anchorCtr="0" anchor="ctr" bIns="201925" lIns="201925" spcFirstLastPara="1" rIns="201925" wrap="square" tIns="201925">
              <a:noAutofit/>
            </a:bodyPr>
            <a:lstStyle/>
            <a:p>
              <a:pPr indent="0" lvl="0" marL="0" rtl="0" algn="ctr">
                <a:lnSpc>
                  <a:spcPct val="90000"/>
                </a:lnSpc>
                <a:spcBef>
                  <a:spcPts val="0"/>
                </a:spcBef>
                <a:spcAft>
                  <a:spcPts val="0"/>
                </a:spcAft>
                <a:buClr>
                  <a:schemeClr val="lt1"/>
                </a:buClr>
                <a:buSzPts val="5300"/>
                <a:buFont typeface="Times New Roman"/>
                <a:buNone/>
              </a:pPr>
              <a:r>
                <a:rPr lang="mn-MN" sz="1600">
                  <a:solidFill>
                    <a:schemeClr val="lt1"/>
                  </a:solidFill>
                </a:rPr>
                <a:t>2023.09.16-ны өдрөөс 2023.09.21 өдрүүдэд</a:t>
              </a:r>
              <a:r>
                <a:rPr lang="mn-MN" sz="1600">
                  <a:solidFill>
                    <a:schemeClr val="lt1"/>
                  </a:solidFill>
                  <a:highlight>
                    <a:srgbClr val="7030A0"/>
                  </a:highlight>
                </a:rPr>
                <a:t> Тайваний Тайбэй хотод болсон </a:t>
              </a:r>
              <a:endParaRPr i="0" sz="1600" u="none" cap="none" strike="noStrike">
                <a:solidFill>
                  <a:schemeClr val="lt1"/>
                </a:solidFill>
                <a:highlight>
                  <a:srgbClr val="7030A0"/>
                </a:highlight>
              </a:endParaRPr>
            </a:p>
          </p:txBody>
        </p:sp>
        <p:sp>
          <p:nvSpPr>
            <p:cNvPr id="397" name="Google Shape;397;p14"/>
            <p:cNvSpPr/>
            <p:nvPr/>
          </p:nvSpPr>
          <p:spPr>
            <a:xfrm>
              <a:off x="0" y="1266277"/>
              <a:ext cx="4988511" cy="8776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mn-MN" sz="1600"/>
                <a:t>Олон Улсын Шүүгчдийн Холбооны 65-р их хуралд:</a:t>
              </a:r>
              <a:endParaRPr b="0" i="0" sz="1600" u="none" cap="none" strike="noStrike">
                <a:solidFill>
                  <a:srgbClr val="000000"/>
                </a:solidFill>
                <a:latin typeface="Arial"/>
                <a:ea typeface="Arial"/>
                <a:cs typeface="Arial"/>
                <a:sym typeface="Arial"/>
              </a:endParaRPr>
            </a:p>
          </p:txBody>
        </p:sp>
        <p:sp>
          <p:nvSpPr>
            <p:cNvPr id="398" name="Google Shape;398;p14"/>
            <p:cNvSpPr/>
            <p:nvPr/>
          </p:nvSpPr>
          <p:spPr>
            <a:xfrm>
              <a:off x="0" y="2143957"/>
              <a:ext cx="4988511" cy="1240200"/>
            </a:xfrm>
            <a:prstGeom prst="roundRect">
              <a:avLst>
                <a:gd fmla="val 16667" name="adj"/>
              </a:avLst>
            </a:prstGeom>
            <a:solidFill>
              <a:srgbClr val="00206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4"/>
            <p:cNvSpPr txBox="1"/>
            <p:nvPr/>
          </p:nvSpPr>
          <p:spPr>
            <a:xfrm>
              <a:off x="60536" y="2204496"/>
              <a:ext cx="4807200" cy="1240200"/>
            </a:xfrm>
            <a:prstGeom prst="rect">
              <a:avLst/>
            </a:prstGeom>
            <a:noFill/>
            <a:ln>
              <a:noFill/>
            </a:ln>
          </p:spPr>
          <p:txBody>
            <a:bodyPr anchorCtr="0" anchor="ctr" bIns="201925" lIns="201925" spcFirstLastPara="1" rIns="201925" wrap="square" tIns="201925">
              <a:noAutofit/>
            </a:bodyPr>
            <a:lstStyle/>
            <a:p>
              <a:pPr indent="0" lvl="0" marL="0" rtl="0" algn="just">
                <a:lnSpc>
                  <a:spcPct val="90000"/>
                </a:lnSpc>
                <a:spcBef>
                  <a:spcPts val="0"/>
                </a:spcBef>
                <a:spcAft>
                  <a:spcPts val="0"/>
                </a:spcAft>
                <a:buNone/>
              </a:pPr>
              <a:r>
                <a:rPr lang="mn-MN" sz="1450">
                  <a:solidFill>
                    <a:schemeClr val="lt1"/>
                  </a:solidFill>
                  <a:highlight>
                    <a:srgbClr val="002060"/>
                  </a:highlight>
                </a:rPr>
                <a:t>Монголын Шүүгчдийн Холбооны гишүүн,  шүүгч Ц.Эрдэнэчимэг, Ц.Мөнхтулга, А.Сарантуяа, Б.Адьяасүрэн, Х.Энхзаяа, Г.Золбоо нар төлөөлөгчөөр оролцсон.</a:t>
              </a:r>
              <a:endParaRPr b="0" i="0" sz="2100" u="none" cap="none" strike="noStrike">
                <a:solidFill>
                  <a:schemeClr val="lt1"/>
                </a:solidFill>
                <a:highlight>
                  <a:srgbClr val="002060"/>
                </a:highlight>
                <a:latin typeface="Times New Roman"/>
                <a:ea typeface="Times New Roman"/>
                <a:cs typeface="Times New Roman"/>
                <a:sym typeface="Times New Roman"/>
              </a:endParaRPr>
            </a:p>
          </p:txBody>
        </p:sp>
        <p:sp>
          <p:nvSpPr>
            <p:cNvPr id="400" name="Google Shape;400;p14"/>
            <p:cNvSpPr/>
            <p:nvPr/>
          </p:nvSpPr>
          <p:spPr>
            <a:xfrm>
              <a:off x="0" y="3384157"/>
              <a:ext cx="4988511" cy="8776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14"/>
            <p:cNvSpPr txBox="1"/>
            <p:nvPr/>
          </p:nvSpPr>
          <p:spPr>
            <a:xfrm>
              <a:off x="50" y="3500507"/>
              <a:ext cx="4988400" cy="877800"/>
            </a:xfrm>
            <a:prstGeom prst="rect">
              <a:avLst/>
            </a:prstGeom>
            <a:noFill/>
            <a:ln>
              <a:noFill/>
            </a:ln>
          </p:spPr>
          <p:txBody>
            <a:bodyPr anchorCtr="0" anchor="t" bIns="67300" lIns="158375" spcFirstLastPara="1" rIns="376925" wrap="square" tIns="67300">
              <a:noAutofit/>
            </a:bodyPr>
            <a:lstStyle/>
            <a:p>
              <a:pPr indent="0" lvl="0" marL="0" marR="0" rtl="0" algn="l">
                <a:lnSpc>
                  <a:spcPct val="90000"/>
                </a:lnSpc>
                <a:spcBef>
                  <a:spcPts val="0"/>
                </a:spcBef>
                <a:spcAft>
                  <a:spcPts val="0"/>
                </a:spcAft>
                <a:buNone/>
              </a:pPr>
              <a:r>
                <a:t/>
              </a:r>
              <a:endParaRPr b="0" i="0" sz="2500" u="none" cap="none" strike="noStrike">
                <a:solidFill>
                  <a:schemeClr val="dk1"/>
                </a:solidFill>
                <a:latin typeface="Times New Roman"/>
                <a:ea typeface="Times New Roman"/>
                <a:cs typeface="Times New Roman"/>
                <a:sym typeface="Times New Roman"/>
              </a:endParaRPr>
            </a:p>
          </p:txBody>
        </p:sp>
      </p:grpSp>
      <p:pic>
        <p:nvPicPr>
          <p:cNvPr id="402" name="Google Shape;402;p14"/>
          <p:cNvPicPr preferRelativeResize="0"/>
          <p:nvPr/>
        </p:nvPicPr>
        <p:blipFill rotWithShape="1">
          <a:blip r:embed="rId3">
            <a:alphaModFix/>
          </a:blip>
          <a:srcRect b="0" l="0" r="0" t="0"/>
          <a:stretch/>
        </p:blipFill>
        <p:spPr>
          <a:xfrm flipH="1">
            <a:off x="383076" y="1551500"/>
            <a:ext cx="5515749" cy="50513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aa04a9438e_1_10"/>
          <p:cNvSpPr txBox="1"/>
          <p:nvPr>
            <p:ph type="ctrTitle"/>
          </p:nvPr>
        </p:nvSpPr>
        <p:spPr>
          <a:xfrm>
            <a:off x="2090775" y="907825"/>
            <a:ext cx="8552700" cy="11712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6222"/>
              <a:buNone/>
            </a:pPr>
            <a:r>
              <a:rPr lang="mn-MN" sz="3000">
                <a:highlight>
                  <a:schemeClr val="lt2"/>
                </a:highlight>
                <a:latin typeface="Arial"/>
                <a:ea typeface="Arial"/>
                <a:cs typeface="Arial"/>
                <a:sym typeface="Arial"/>
              </a:rPr>
              <a:t>салбар хороодоос ирүүлсэн тайлан</a:t>
            </a:r>
            <a:endParaRPr sz="3000">
              <a:highlight>
                <a:schemeClr val="lt2"/>
              </a:highlight>
              <a:latin typeface="Arial"/>
              <a:ea typeface="Arial"/>
              <a:cs typeface="Arial"/>
              <a:sym typeface="Arial"/>
            </a:endParaRPr>
          </a:p>
        </p:txBody>
      </p:sp>
      <p:sp>
        <p:nvSpPr>
          <p:cNvPr id="408" name="Google Shape;408;g2aa04a9438e_1_10"/>
          <p:cNvSpPr txBox="1"/>
          <p:nvPr>
            <p:ph idx="1" type="subTitle"/>
          </p:nvPr>
        </p:nvSpPr>
        <p:spPr>
          <a:xfrm>
            <a:off x="970650" y="2079024"/>
            <a:ext cx="10250700" cy="3697200"/>
          </a:xfrm>
          <a:prstGeom prst="rect">
            <a:avLst/>
          </a:prstGeom>
          <a:noFill/>
          <a:ln>
            <a:noFill/>
          </a:ln>
        </p:spPr>
        <p:txBody>
          <a:bodyPr anchorCtr="0" anchor="t" bIns="121900" lIns="121900" spcFirstLastPara="1" rIns="121900" wrap="square" tIns="121900">
            <a:normAutofit lnSpcReduction="10000"/>
          </a:bodyPr>
          <a:lstStyle/>
          <a:p>
            <a:pPr indent="0" lvl="0" marL="0" rtl="0" algn="l">
              <a:lnSpc>
                <a:spcPct val="100000"/>
              </a:lnSpc>
              <a:spcBef>
                <a:spcPts val="0"/>
              </a:spcBef>
              <a:spcAft>
                <a:spcPts val="0"/>
              </a:spcAft>
              <a:buSzPts val="2100"/>
              <a:buNone/>
            </a:pPr>
            <a:r>
              <a:rPr b="1" lang="mn-MN">
                <a:latin typeface="Arial"/>
                <a:ea typeface="Arial"/>
                <a:cs typeface="Arial"/>
                <a:sym typeface="Arial"/>
              </a:rPr>
              <a:t>Сэлэнгэ салбар хороо:</a:t>
            </a:r>
            <a:endParaRPr b="1">
              <a:latin typeface="Arial"/>
              <a:ea typeface="Arial"/>
              <a:cs typeface="Arial"/>
              <a:sym typeface="Arial"/>
            </a:endParaRPr>
          </a:p>
          <a:p>
            <a:pPr indent="0" lvl="0" marL="0" rtl="0" algn="l">
              <a:lnSpc>
                <a:spcPct val="100000"/>
              </a:lnSpc>
              <a:spcBef>
                <a:spcPts val="0"/>
              </a:spcBef>
              <a:spcAft>
                <a:spcPts val="0"/>
              </a:spcAft>
              <a:buSzPts val="2100"/>
              <a:buNone/>
            </a:pPr>
            <a:r>
              <a:t/>
            </a:r>
            <a:endParaRPr>
              <a:latin typeface="Arial"/>
              <a:ea typeface="Arial"/>
              <a:cs typeface="Arial"/>
              <a:sym typeface="Arial"/>
            </a:endParaRPr>
          </a:p>
          <a:p>
            <a:pPr indent="-344228" lvl="0" marL="457200" rtl="0" algn="just">
              <a:spcBef>
                <a:spcPts val="0"/>
              </a:spcBef>
              <a:spcAft>
                <a:spcPts val="0"/>
              </a:spcAft>
              <a:buSzPts val="1821"/>
              <a:buFont typeface="Arial"/>
              <a:buChar char="●"/>
            </a:pPr>
            <a:r>
              <a:rPr lang="mn-MN" sz="1820">
                <a:latin typeface="Arial"/>
                <a:ea typeface="Arial"/>
                <a:cs typeface="Arial"/>
                <a:sym typeface="Arial"/>
              </a:rPr>
              <a:t>Сэлэнгэ аймгийн Сүхбаатар сумын Ерөнхий боловсролын сургуультай хамтран хүүхдүүдийн насны онцлогт тохируулан бага ангийн сурагчдыг шүүхийн үйл ажиллагаатай танилцуулах, дунд ангийн сурагчдад Шүүх эрх мэдлийн талаар тодорхой ойлголт өгөх, ахлах ангийн сурагчдад Мэргэжил сонголт ба Хуульч мэргэжлийн онцлог сэдвээр тус тус сургалт явуулж, шүүхийн үйл ажиллагаатай танилцах ажиллагааг Шүүхийн Тамгын газартай хамтран зохион байгуулсан байна.</a:t>
            </a:r>
            <a:endParaRPr sz="1820">
              <a:latin typeface="Arial"/>
              <a:ea typeface="Arial"/>
              <a:cs typeface="Arial"/>
              <a:sym typeface="Arial"/>
            </a:endParaRPr>
          </a:p>
          <a:p>
            <a:pPr indent="-344228" lvl="0" marL="457200" rtl="0" algn="l">
              <a:spcBef>
                <a:spcPts val="0"/>
              </a:spcBef>
              <a:spcAft>
                <a:spcPts val="0"/>
              </a:spcAft>
              <a:buSzPts val="1821"/>
              <a:buFont typeface="Arial"/>
              <a:buChar char="●"/>
            </a:pPr>
            <a:r>
              <a:rPr lang="mn-MN" sz="1820">
                <a:latin typeface="Arial"/>
                <a:ea typeface="Arial"/>
                <a:cs typeface="Arial"/>
                <a:sym typeface="Arial"/>
              </a:rPr>
              <a:t>Шүүхийн ерөнхий зөвлөлийн 30 жилийн </a:t>
            </a:r>
            <a:r>
              <a:rPr lang="mn-MN" sz="1820">
                <a:latin typeface="Arial"/>
                <a:ea typeface="Arial"/>
                <a:cs typeface="Arial"/>
                <a:sym typeface="Arial"/>
              </a:rPr>
              <a:t>о</a:t>
            </a:r>
            <a:r>
              <a:rPr lang="mn-MN" sz="1820">
                <a:latin typeface="Arial"/>
                <a:ea typeface="Arial"/>
                <a:cs typeface="Arial"/>
                <a:sym typeface="Arial"/>
              </a:rPr>
              <a:t>йн хүрээнд тус шүүхээс Ерөнхий боловсролын сургуулийн 11-12 дугаар ангийн хүүхдүүдийн дунд “МИНИЙ МЭДЭХ ШҮҮХ” эсээ бичлэгийн уралдаан, 3-5 дугаар ангийн хүүхдүүдийн дунд “МИНИЙ МЭДЭХ ШҮҮХ” гар зургийн уралдааныг явуулсан байна</a:t>
            </a:r>
            <a:endParaRPr sz="1820">
              <a:latin typeface="Arial"/>
              <a:ea typeface="Arial"/>
              <a:cs typeface="Arial"/>
              <a:sym typeface="Arial"/>
            </a:endParaRPr>
          </a:p>
          <a:p>
            <a:pPr indent="0" lvl="0" marL="0" rtl="0" algn="l">
              <a:lnSpc>
                <a:spcPct val="100000"/>
              </a:lnSpc>
              <a:spcBef>
                <a:spcPts val="0"/>
              </a:spcBef>
              <a:spcAft>
                <a:spcPts val="0"/>
              </a:spcAft>
              <a:buSzPts val="2100"/>
              <a:buNone/>
            </a:pPr>
            <a:r>
              <a:t/>
            </a:r>
            <a:endParaRPr>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65535d7622_0_13"/>
          <p:cNvSpPr txBox="1"/>
          <p:nvPr>
            <p:ph type="ctrTitle"/>
          </p:nvPr>
        </p:nvSpPr>
        <p:spPr>
          <a:xfrm>
            <a:off x="970650" y="1777771"/>
            <a:ext cx="10250700" cy="997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mn-MN" sz="2900">
                <a:solidFill>
                  <a:schemeClr val="accent1"/>
                </a:solidFill>
                <a:latin typeface="Arial"/>
                <a:ea typeface="Arial"/>
                <a:cs typeface="Arial"/>
                <a:sym typeface="Arial"/>
              </a:rPr>
              <a:t>Булган салбар хоро</a:t>
            </a:r>
            <a:r>
              <a:rPr lang="mn-MN" sz="2900">
                <a:solidFill>
                  <a:schemeClr val="accent1"/>
                </a:solidFill>
                <a:latin typeface="Arial"/>
                <a:ea typeface="Arial"/>
                <a:cs typeface="Arial"/>
                <a:sym typeface="Arial"/>
              </a:rPr>
              <a:t>о</a:t>
            </a:r>
            <a:endParaRPr sz="2900">
              <a:solidFill>
                <a:schemeClr val="accent1"/>
              </a:solidFill>
              <a:latin typeface="Arial"/>
              <a:ea typeface="Arial"/>
              <a:cs typeface="Arial"/>
              <a:sym typeface="Arial"/>
            </a:endParaRPr>
          </a:p>
        </p:txBody>
      </p:sp>
      <p:sp>
        <p:nvSpPr>
          <p:cNvPr id="414" name="Google Shape;414;g265535d7622_0_13"/>
          <p:cNvSpPr txBox="1"/>
          <p:nvPr>
            <p:ph idx="1" type="subTitle"/>
          </p:nvPr>
        </p:nvSpPr>
        <p:spPr>
          <a:xfrm>
            <a:off x="972825" y="2673600"/>
            <a:ext cx="10250700" cy="3566700"/>
          </a:xfrm>
          <a:prstGeom prst="rect">
            <a:avLst/>
          </a:prstGeom>
        </p:spPr>
        <p:txBody>
          <a:bodyPr anchorCtr="0" anchor="t" bIns="121900" lIns="121900" spcFirstLastPara="1" rIns="121900" wrap="square" tIns="121900">
            <a:normAutofit fontScale="85000" lnSpcReduction="20000"/>
          </a:bodyPr>
          <a:lstStyle/>
          <a:p>
            <a:pPr indent="-359967" lvl="0" marL="457200" rtl="0" algn="just">
              <a:spcBef>
                <a:spcPts val="0"/>
              </a:spcBef>
              <a:spcAft>
                <a:spcPts val="0"/>
              </a:spcAft>
              <a:buSzPct val="100000"/>
              <a:buFont typeface="Arial"/>
              <a:buChar char="●"/>
            </a:pPr>
            <a:r>
              <a:rPr lang="mn-MN" sz="2433">
                <a:latin typeface="Arial"/>
                <a:ea typeface="Arial"/>
                <a:cs typeface="Arial"/>
                <a:sym typeface="Arial"/>
              </a:rPr>
              <a:t>Булган аймаг дахь Шүүхийн Тамгын газрын үйл ажиллагаа болон тус шүүхийн шүүн таслах ажиллагааны онцлогийг ахлах ангийн сурагчдад таниулах ажлыг Монголын Шүүгчдийн холбооны</a:t>
            </a:r>
            <a:r>
              <a:rPr lang="mn-MN" sz="2433">
                <a:latin typeface="Arial"/>
                <a:ea typeface="Arial"/>
                <a:cs typeface="Arial"/>
                <a:sym typeface="Arial"/>
              </a:rPr>
              <a:t> </a:t>
            </a:r>
            <a:r>
              <a:rPr lang="mn-MN" sz="2433">
                <a:latin typeface="Arial"/>
                <a:ea typeface="Arial"/>
                <a:cs typeface="Arial"/>
                <a:sym typeface="Arial"/>
              </a:rPr>
              <a:t>Булган аймаг дахь салбар хороо, Тамгын газартайгаа хамтран шүүхийн байрандаа зохион байгуулсан байна.</a:t>
            </a:r>
            <a:endParaRPr sz="2433">
              <a:latin typeface="Arial"/>
              <a:ea typeface="Arial"/>
              <a:cs typeface="Arial"/>
              <a:sym typeface="Arial"/>
            </a:endParaRPr>
          </a:p>
          <a:p>
            <a:pPr indent="-359967" lvl="0" marL="457200" rtl="0" algn="just">
              <a:spcBef>
                <a:spcPts val="0"/>
              </a:spcBef>
              <a:spcAft>
                <a:spcPts val="0"/>
              </a:spcAft>
              <a:buSzPct val="100000"/>
              <a:buFont typeface="Arial"/>
              <a:buChar char="●"/>
            </a:pPr>
            <a:r>
              <a:rPr lang="mn-MN" sz="2433">
                <a:latin typeface="Arial"/>
                <a:ea typeface="Arial"/>
                <a:cs typeface="Arial"/>
                <a:sym typeface="Arial"/>
              </a:rPr>
              <a:t>Шүүгчдийн холбоо, АТГ-ын Соён гэгээрүүлэх, урьдчилан сэргийлэх хэлтэстэй хамтын ажиллагааны хүрээнд хийсэн Авилгаас ангид байх, иргэд, олон нийт, шүүхийн ажилтнуудад чиглүүлсэн 7 төрлийн постерыг зохих газарт байршуулан ажиллажээ.</a:t>
            </a:r>
            <a:endParaRPr sz="2433">
              <a:latin typeface="Arial"/>
              <a:ea typeface="Arial"/>
              <a:cs typeface="Arial"/>
              <a:sym typeface="Arial"/>
            </a:endParaRPr>
          </a:p>
          <a:p>
            <a:pPr indent="-359967" lvl="0" marL="457200" rtl="0" algn="just">
              <a:spcBef>
                <a:spcPts val="0"/>
              </a:spcBef>
              <a:spcAft>
                <a:spcPts val="0"/>
              </a:spcAft>
              <a:buSzPct val="100000"/>
              <a:buFont typeface="Arial"/>
              <a:buChar char="●"/>
            </a:pPr>
            <a:r>
              <a:rPr lang="mn-MN" sz="2433">
                <a:latin typeface="Arial"/>
                <a:ea typeface="Arial"/>
                <a:cs typeface="Arial"/>
                <a:sym typeface="Arial"/>
              </a:rPr>
              <a:t>2023 оны 3 дугаар сарын 17-ны өдөр тус салбар хорооны нийт гишүүд хуралдаж, салбар хорооны тэргүүнээр Иргэний хэргийн анхан шатны шүүхийн шүүгч Л.Хишигдэлгэр 100хувийн саналаар сонгогдсон байна.</a:t>
            </a:r>
            <a:endParaRPr sz="2433">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65535d7622_0_21"/>
          <p:cNvSpPr txBox="1"/>
          <p:nvPr>
            <p:ph type="ctrTitle"/>
          </p:nvPr>
        </p:nvSpPr>
        <p:spPr>
          <a:xfrm>
            <a:off x="1074325" y="1081822"/>
            <a:ext cx="10250700" cy="13308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mn-MN" sz="1900">
                <a:solidFill>
                  <a:schemeClr val="accent1"/>
                </a:solidFill>
                <a:latin typeface="Arial"/>
                <a:ea typeface="Arial"/>
                <a:cs typeface="Arial"/>
                <a:sym typeface="Arial"/>
              </a:rPr>
              <a:t>СОНГИНОХАЙРХАН ДҮҮРГИЙН ЭРҮҮГИЙН ХЭРГИЙН АНХАН ШАТНЫ</a:t>
            </a:r>
            <a:endParaRPr sz="1900">
              <a:solidFill>
                <a:schemeClr val="accent1"/>
              </a:solidFill>
              <a:latin typeface="Arial"/>
              <a:ea typeface="Arial"/>
              <a:cs typeface="Arial"/>
              <a:sym typeface="Arial"/>
            </a:endParaRPr>
          </a:p>
          <a:p>
            <a:pPr indent="0" lvl="0" marL="0" rtl="0" algn="ctr">
              <a:spcBef>
                <a:spcPts val="0"/>
              </a:spcBef>
              <a:spcAft>
                <a:spcPts val="0"/>
              </a:spcAft>
              <a:buNone/>
            </a:pPr>
            <a:r>
              <a:rPr lang="mn-MN" sz="1900">
                <a:solidFill>
                  <a:schemeClr val="accent1"/>
                </a:solidFill>
                <a:latin typeface="Arial"/>
                <a:ea typeface="Arial"/>
                <a:cs typeface="Arial"/>
                <a:sym typeface="Arial"/>
              </a:rPr>
              <a:t>ШҮҮХИЙН САЛБАР ХОРОО</a:t>
            </a:r>
            <a:endParaRPr sz="1900">
              <a:solidFill>
                <a:schemeClr val="accent1"/>
              </a:solidFill>
              <a:latin typeface="Arial"/>
              <a:ea typeface="Arial"/>
              <a:cs typeface="Arial"/>
              <a:sym typeface="Arial"/>
            </a:endParaRPr>
          </a:p>
          <a:p>
            <a:pPr indent="0" lvl="0" marL="0" rtl="0" algn="l">
              <a:spcBef>
                <a:spcPts val="0"/>
              </a:spcBef>
              <a:spcAft>
                <a:spcPts val="0"/>
              </a:spcAft>
              <a:buNone/>
            </a:pPr>
            <a:r>
              <a:t/>
            </a:r>
            <a:endParaRPr sz="1900">
              <a:solidFill>
                <a:schemeClr val="accent1"/>
              </a:solidFill>
              <a:latin typeface="Arial"/>
              <a:ea typeface="Arial"/>
              <a:cs typeface="Arial"/>
              <a:sym typeface="Arial"/>
            </a:endParaRPr>
          </a:p>
        </p:txBody>
      </p:sp>
      <p:sp>
        <p:nvSpPr>
          <p:cNvPr id="420" name="Google Shape;420;g265535d7622_0_21"/>
          <p:cNvSpPr txBox="1"/>
          <p:nvPr>
            <p:ph idx="1" type="subTitle"/>
          </p:nvPr>
        </p:nvSpPr>
        <p:spPr>
          <a:xfrm>
            <a:off x="1074325" y="2514127"/>
            <a:ext cx="10250700" cy="3581100"/>
          </a:xfrm>
          <a:prstGeom prst="rect">
            <a:avLst/>
          </a:prstGeom>
        </p:spPr>
        <p:txBody>
          <a:bodyPr anchorCtr="0" anchor="t" bIns="121900" lIns="121900" spcFirstLastPara="1" rIns="121900" wrap="square" tIns="121900">
            <a:normAutofit lnSpcReduction="20000"/>
          </a:bodyPr>
          <a:lstStyle/>
          <a:p>
            <a:pPr indent="-355600" lvl="0" marL="457200" rtl="0" algn="just">
              <a:spcBef>
                <a:spcPts val="0"/>
              </a:spcBef>
              <a:spcAft>
                <a:spcPts val="0"/>
              </a:spcAft>
              <a:buSzPts val="2000"/>
              <a:buFont typeface="Arial"/>
              <a:buChar char="●"/>
            </a:pPr>
            <a:r>
              <a:rPr lang="mn-MN" sz="2000">
                <a:latin typeface="Arial"/>
                <a:ea typeface="Arial"/>
                <a:cs typeface="Arial"/>
                <a:sym typeface="Arial"/>
              </a:rPr>
              <a:t>Монгол Улсын Ерөнхийлөгчийн 2023 оны 02 дугаар сарын 17-ны өдрийн 17, 18,19 дугаар зарлигаар Ц.Амар, Б.Булгантамир, Б.Наранжаргал нар Сонгинохайрхан дүүргийн Эрүүгийн хэргийн анхан шатны шүүхийн шүүгчийн албан тушаалд томилогдож, шүүгчийн тангараг өргөх ёслолын ажиллагааг 2023 оны 02 дугаар сарын 27-ны өдөр зохион байгуулсан байна.</a:t>
            </a:r>
            <a:endParaRPr sz="2000">
              <a:latin typeface="Arial"/>
              <a:ea typeface="Arial"/>
              <a:cs typeface="Arial"/>
              <a:sym typeface="Arial"/>
            </a:endParaRPr>
          </a:p>
          <a:p>
            <a:pPr indent="-355600" lvl="0" marL="457200" rtl="0" algn="just">
              <a:spcBef>
                <a:spcPts val="0"/>
              </a:spcBef>
              <a:spcAft>
                <a:spcPts val="0"/>
              </a:spcAft>
              <a:buSzPts val="2000"/>
              <a:buFont typeface="Arial"/>
              <a:buChar char="●"/>
            </a:pPr>
            <a:r>
              <a:rPr lang="mn-MN" sz="2000">
                <a:latin typeface="Arial"/>
                <a:ea typeface="Arial"/>
                <a:cs typeface="Arial"/>
                <a:sym typeface="Arial"/>
              </a:rPr>
              <a:t>Сонгинохайрхан дүүргийн шүүх байгуулагдсаны 30 жилийн ойн ажлын хүрээнд тус дүүргийн нутаг дэвсгэрт байрлах Нийслэлийн ерөнхий боловсролын нийт 25 сургуулийн ахлах ангийн сурагчдад “ҮНДСЭН ХУУЛЬ МАНАЙ СУРГУУЛЬ”-д сургалтыг тус салбар хороо хамтран зохион байгуулсан байна.</a:t>
            </a:r>
            <a:endParaRPr sz="2000">
              <a:latin typeface="Arial"/>
              <a:ea typeface="Arial"/>
              <a:cs typeface="Arial"/>
              <a:sym typeface="Arial"/>
            </a:endParaRPr>
          </a:p>
          <a:p>
            <a:pPr indent="-355600" lvl="0" marL="457200" rtl="0" algn="just">
              <a:spcBef>
                <a:spcPts val="0"/>
              </a:spcBef>
              <a:spcAft>
                <a:spcPts val="0"/>
              </a:spcAft>
              <a:buSzPts val="2000"/>
              <a:buFont typeface="Arial"/>
              <a:buChar char="●"/>
            </a:pPr>
            <a:r>
              <a:rPr lang="mn-MN" sz="2000">
                <a:latin typeface="Arial"/>
                <a:ea typeface="Arial"/>
                <a:cs typeface="Arial"/>
                <a:sym typeface="Arial"/>
              </a:rPr>
              <a:t>“Иргэн, эрүүгийн эрх зүйн бодлого бодох аргачлал” сэдэвт сургалтыг 2023 оны 10 дугаар сарын 12-ны өдөр танхим болон цахим хэлбэрээр хоёр дахь удаагаа амжилттай зохион байгуулж, нийт 450 эрх зүйч хамрагдсан байна. Сургалтыг тус дүүргийн шүүгч М.Мөнхбаатар, Б.Хишигбаатар нар удирдан явуулжээ.</a:t>
            </a:r>
            <a:endParaRPr sz="20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2a8f96d36a3_1_14"/>
          <p:cNvSpPr txBox="1"/>
          <p:nvPr>
            <p:ph type="ctrTitle"/>
          </p:nvPr>
        </p:nvSpPr>
        <p:spPr>
          <a:xfrm>
            <a:off x="1602675" y="931975"/>
            <a:ext cx="8991000" cy="9732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5040"/>
              <a:buNone/>
            </a:pPr>
            <a:r>
              <a:rPr lang="mn-MN" sz="2190"/>
              <a:t>Шүүгчдийн холбоо байртай болов.</a:t>
            </a:r>
            <a:endParaRPr sz="2190"/>
          </a:p>
        </p:txBody>
      </p:sp>
      <p:sp>
        <p:nvSpPr>
          <p:cNvPr id="137" name="Google Shape;137;g2a8f96d36a3_1_14"/>
          <p:cNvSpPr txBox="1"/>
          <p:nvPr>
            <p:ph idx="1" type="subTitle"/>
          </p:nvPr>
        </p:nvSpPr>
        <p:spPr>
          <a:xfrm>
            <a:off x="1602675" y="1905175"/>
            <a:ext cx="9288900" cy="913800"/>
          </a:xfrm>
          <a:prstGeom prst="rect">
            <a:avLst/>
          </a:prstGeom>
          <a:noFill/>
          <a:ln>
            <a:noFill/>
          </a:ln>
        </p:spPr>
        <p:txBody>
          <a:bodyPr anchorCtr="0" anchor="t" bIns="121900" lIns="121900" spcFirstLastPara="1" rIns="121900" wrap="square" tIns="121900">
            <a:normAutofit fontScale="92500" lnSpcReduction="10000"/>
          </a:bodyPr>
          <a:lstStyle/>
          <a:p>
            <a:pPr indent="0" lvl="0" marL="0" rtl="0" algn="just">
              <a:lnSpc>
                <a:spcPct val="100000"/>
              </a:lnSpc>
              <a:spcBef>
                <a:spcPts val="0"/>
              </a:spcBef>
              <a:spcAft>
                <a:spcPts val="800"/>
              </a:spcAft>
              <a:buSzPct val="66772"/>
              <a:buNone/>
            </a:pPr>
            <a:r>
              <a:rPr lang="mn-MN">
                <a:solidFill>
                  <a:srgbClr val="000000"/>
                </a:solidFill>
                <a:latin typeface="Arial"/>
                <a:ea typeface="Arial"/>
                <a:cs typeface="Arial"/>
                <a:sym typeface="Arial"/>
              </a:rPr>
              <a:t>Ажлын орчин бүрдүүлж хүртээмжтэй ажиллах, гишүүн шүүгчид хүссэн үедээ Гүйцэтгэх захирал, туслахтай шууд холбогдох орчин бүрдсэн.</a:t>
            </a:r>
            <a:endParaRPr sz="3400"/>
          </a:p>
        </p:txBody>
      </p:sp>
      <p:pic>
        <p:nvPicPr>
          <p:cNvPr id="138" name="Google Shape;138;g2a8f96d36a3_1_14"/>
          <p:cNvPicPr preferRelativeResize="0"/>
          <p:nvPr/>
        </p:nvPicPr>
        <p:blipFill rotWithShape="1">
          <a:blip r:embed="rId3">
            <a:alphaModFix/>
          </a:blip>
          <a:srcRect b="0" l="0" r="0" t="0"/>
          <a:stretch/>
        </p:blipFill>
        <p:spPr>
          <a:xfrm>
            <a:off x="1297750" y="2891050"/>
            <a:ext cx="5193200" cy="3966951"/>
          </a:xfrm>
          <a:prstGeom prst="rect">
            <a:avLst/>
          </a:prstGeom>
          <a:noFill/>
          <a:ln>
            <a:noFill/>
          </a:ln>
        </p:spPr>
      </p:pic>
      <p:pic>
        <p:nvPicPr>
          <p:cNvPr id="139" name="Google Shape;139;g2a8f96d36a3_1_14"/>
          <p:cNvPicPr preferRelativeResize="0"/>
          <p:nvPr/>
        </p:nvPicPr>
        <p:blipFill rotWithShape="1">
          <a:blip r:embed="rId4">
            <a:alphaModFix/>
          </a:blip>
          <a:srcRect b="0" l="0" r="0" t="0"/>
          <a:stretch/>
        </p:blipFill>
        <p:spPr>
          <a:xfrm>
            <a:off x="7098575" y="2891050"/>
            <a:ext cx="3329076" cy="39669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ab354a4eec_0_1780"/>
          <p:cNvSpPr txBox="1"/>
          <p:nvPr>
            <p:ph type="ctrTitle"/>
          </p:nvPr>
        </p:nvSpPr>
        <p:spPr>
          <a:xfrm>
            <a:off x="2606800" y="1224875"/>
            <a:ext cx="9198300" cy="12603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215384"/>
              <a:buNone/>
            </a:pPr>
            <a:r>
              <a:rPr b="0" lang="mn-MN" sz="2600">
                <a:latin typeface="Times New Roman"/>
                <a:ea typeface="Times New Roman"/>
                <a:cs typeface="Times New Roman"/>
                <a:sym typeface="Times New Roman"/>
              </a:rPr>
              <a:t>Шүүгчдийн холбооны 2019-2023 оны баримт бичгүүдийг мэргэжлийн архивчийн зөвлөмжөөр архивын нэгж үүсгэн хадгалав. </a:t>
            </a:r>
            <a:endParaRPr b="0" sz="2600">
              <a:latin typeface="Times New Roman"/>
              <a:ea typeface="Times New Roman"/>
              <a:cs typeface="Times New Roman"/>
              <a:sym typeface="Times New Roman"/>
            </a:endParaRPr>
          </a:p>
        </p:txBody>
      </p:sp>
      <p:sp>
        <p:nvSpPr>
          <p:cNvPr id="145" name="Google Shape;145;g2ab354a4eec_0_1780"/>
          <p:cNvSpPr txBox="1"/>
          <p:nvPr>
            <p:ph idx="1" type="subTitle"/>
          </p:nvPr>
        </p:nvSpPr>
        <p:spPr>
          <a:xfrm>
            <a:off x="10867060" y="3377301"/>
            <a:ext cx="1448400" cy="6255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2100"/>
              <a:buNone/>
            </a:pPr>
            <a:r>
              <a:t/>
            </a:r>
            <a:endParaRPr/>
          </a:p>
        </p:txBody>
      </p:sp>
      <p:pic>
        <p:nvPicPr>
          <p:cNvPr id="146" name="Google Shape;146;g2ab354a4eec_0_1780"/>
          <p:cNvPicPr preferRelativeResize="0"/>
          <p:nvPr/>
        </p:nvPicPr>
        <p:blipFill rotWithShape="1">
          <a:blip r:embed="rId3">
            <a:alphaModFix/>
          </a:blip>
          <a:srcRect b="0" l="12219" r="0" t="0"/>
          <a:stretch/>
        </p:blipFill>
        <p:spPr>
          <a:xfrm>
            <a:off x="0" y="2990525"/>
            <a:ext cx="4135100" cy="3127401"/>
          </a:xfrm>
          <a:prstGeom prst="rect">
            <a:avLst/>
          </a:prstGeom>
          <a:noFill/>
          <a:ln>
            <a:noFill/>
          </a:ln>
        </p:spPr>
      </p:pic>
      <p:pic>
        <p:nvPicPr>
          <p:cNvPr id="147" name="Google Shape;147;g2ab354a4eec_0_1780"/>
          <p:cNvPicPr preferRelativeResize="0"/>
          <p:nvPr/>
        </p:nvPicPr>
        <p:blipFill rotWithShape="1">
          <a:blip r:embed="rId4">
            <a:alphaModFix/>
          </a:blip>
          <a:srcRect b="0" l="0" r="0" t="0"/>
          <a:stretch/>
        </p:blipFill>
        <p:spPr>
          <a:xfrm>
            <a:off x="4060525" y="2990525"/>
            <a:ext cx="4070952" cy="3127401"/>
          </a:xfrm>
          <a:prstGeom prst="rect">
            <a:avLst/>
          </a:prstGeom>
          <a:noFill/>
          <a:ln>
            <a:noFill/>
          </a:ln>
        </p:spPr>
      </p:pic>
      <p:pic>
        <p:nvPicPr>
          <p:cNvPr id="148" name="Google Shape;148;g2ab354a4eec_0_1780"/>
          <p:cNvPicPr preferRelativeResize="0"/>
          <p:nvPr/>
        </p:nvPicPr>
        <p:blipFill rotWithShape="1">
          <a:blip r:embed="rId5">
            <a:alphaModFix/>
          </a:blip>
          <a:srcRect b="0" l="5908" r="0" t="0"/>
          <a:stretch/>
        </p:blipFill>
        <p:spPr>
          <a:xfrm>
            <a:off x="8131475" y="2990525"/>
            <a:ext cx="4070952" cy="312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ab354a4eec_0_1775"/>
          <p:cNvSpPr txBox="1"/>
          <p:nvPr>
            <p:ph type="ctrTitle"/>
          </p:nvPr>
        </p:nvSpPr>
        <p:spPr>
          <a:xfrm>
            <a:off x="2453200" y="1241325"/>
            <a:ext cx="8857200" cy="12438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5600"/>
              <a:buNone/>
            </a:pPr>
            <a:r>
              <a:rPr b="0" lang="mn-MN" sz="2600">
                <a:latin typeface="Times New Roman"/>
                <a:ea typeface="Times New Roman"/>
                <a:cs typeface="Times New Roman"/>
                <a:sym typeface="Times New Roman"/>
              </a:rPr>
              <a:t>Мэргэжлийн номын фонд үүсгэж гишүүн шүүгчдэд гэрээр ном олгох үйлчилгээг эхлүүлэв.</a:t>
            </a:r>
            <a:endParaRPr sz="5500"/>
          </a:p>
        </p:txBody>
      </p:sp>
      <p:sp>
        <p:nvSpPr>
          <p:cNvPr id="154" name="Google Shape;154;g2ab354a4eec_0_1775"/>
          <p:cNvSpPr txBox="1"/>
          <p:nvPr>
            <p:ph idx="1" type="subTitle"/>
          </p:nvPr>
        </p:nvSpPr>
        <p:spPr>
          <a:xfrm>
            <a:off x="1797070" y="6965297"/>
            <a:ext cx="424200" cy="298800"/>
          </a:xfrm>
          <a:prstGeom prst="rect">
            <a:avLst/>
          </a:prstGeom>
          <a:noFill/>
          <a:ln>
            <a:noFill/>
          </a:ln>
        </p:spPr>
        <p:txBody>
          <a:bodyPr anchorCtr="0" anchor="t" bIns="121900" lIns="121900" spcFirstLastPara="1" rIns="121900" wrap="square" tIns="121900">
            <a:normAutofit fontScale="25000" lnSpcReduction="20000"/>
          </a:bodyPr>
          <a:lstStyle/>
          <a:p>
            <a:pPr indent="0" lvl="0" marL="0" rtl="0" algn="l">
              <a:lnSpc>
                <a:spcPct val="100000"/>
              </a:lnSpc>
              <a:spcBef>
                <a:spcPts val="0"/>
              </a:spcBef>
              <a:spcAft>
                <a:spcPts val="0"/>
              </a:spcAft>
              <a:buSzPts val="2100"/>
              <a:buNone/>
            </a:pPr>
            <a:r>
              <a:t/>
            </a:r>
            <a:endParaRPr/>
          </a:p>
        </p:txBody>
      </p:sp>
      <p:pic>
        <p:nvPicPr>
          <p:cNvPr id="155" name="Google Shape;155;g2ab354a4eec_0_1775"/>
          <p:cNvPicPr preferRelativeResize="0"/>
          <p:nvPr/>
        </p:nvPicPr>
        <p:blipFill rotWithShape="1">
          <a:blip r:embed="rId3">
            <a:alphaModFix/>
          </a:blip>
          <a:srcRect b="0" l="0" r="0" t="0"/>
          <a:stretch/>
        </p:blipFill>
        <p:spPr>
          <a:xfrm>
            <a:off x="159475" y="2891263"/>
            <a:ext cx="3972468" cy="2979351"/>
          </a:xfrm>
          <a:prstGeom prst="rect">
            <a:avLst/>
          </a:prstGeom>
          <a:noFill/>
          <a:ln>
            <a:noFill/>
          </a:ln>
        </p:spPr>
      </p:pic>
      <p:pic>
        <p:nvPicPr>
          <p:cNvPr id="156" name="Google Shape;156;g2ab354a4eec_0_1775"/>
          <p:cNvPicPr preferRelativeResize="0"/>
          <p:nvPr/>
        </p:nvPicPr>
        <p:blipFill rotWithShape="1">
          <a:blip r:embed="rId4">
            <a:alphaModFix/>
          </a:blip>
          <a:srcRect b="4570" l="0" r="0" t="0"/>
          <a:stretch/>
        </p:blipFill>
        <p:spPr>
          <a:xfrm>
            <a:off x="4272825" y="2891275"/>
            <a:ext cx="3896576" cy="2979351"/>
          </a:xfrm>
          <a:prstGeom prst="rect">
            <a:avLst/>
          </a:prstGeom>
          <a:noFill/>
          <a:ln>
            <a:noFill/>
          </a:ln>
        </p:spPr>
      </p:pic>
      <p:pic>
        <p:nvPicPr>
          <p:cNvPr id="157" name="Google Shape;157;g2ab354a4eec_0_1775"/>
          <p:cNvPicPr preferRelativeResize="0"/>
          <p:nvPr/>
        </p:nvPicPr>
        <p:blipFill rotWithShape="1">
          <a:blip r:embed="rId5">
            <a:alphaModFix/>
          </a:blip>
          <a:srcRect b="2751" l="0" r="2751" t="0"/>
          <a:stretch/>
        </p:blipFill>
        <p:spPr>
          <a:xfrm>
            <a:off x="8310275" y="2877050"/>
            <a:ext cx="3759800" cy="2979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Times New Roman"/>
              <a:buNone/>
            </a:pPr>
            <a:r>
              <a:rPr lang="mn-MN" sz="3100">
                <a:latin typeface="Times New Roman"/>
                <a:ea typeface="Times New Roman"/>
                <a:cs typeface="Times New Roman"/>
                <a:sym typeface="Times New Roman"/>
              </a:rPr>
              <a:t>Шүүгчдийн холбооны Удирдах зөвлөлийн гишүүдийн сонгууль 2023 оны 03 дугаар сарын 01-28- ны хооронд зохион байгуулагдаж 2023:03-31-ний өдрийн нэгдсэн дүнгээр</a:t>
            </a:r>
            <a:r>
              <a:rPr lang="mn-MN">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pic>
        <p:nvPicPr>
          <p:cNvPr id="163" name="Google Shape;163;p17"/>
          <p:cNvPicPr preferRelativeResize="0"/>
          <p:nvPr>
            <p:ph idx="1" type="body"/>
          </p:nvPr>
        </p:nvPicPr>
        <p:blipFill rotWithShape="1">
          <a:blip r:embed="rId3">
            <a:alphaModFix/>
          </a:blip>
          <a:srcRect b="0" l="0" r="0" t="0"/>
          <a:stretch/>
        </p:blipFill>
        <p:spPr>
          <a:xfrm>
            <a:off x="2270335" y="3517964"/>
            <a:ext cx="1705500" cy="1422300"/>
          </a:xfrm>
          <a:prstGeom prst="rect">
            <a:avLst/>
          </a:prstGeom>
          <a:noFill/>
          <a:ln>
            <a:noFill/>
          </a:ln>
        </p:spPr>
      </p:pic>
      <p:pic>
        <p:nvPicPr>
          <p:cNvPr id="164" name="Google Shape;164;p17"/>
          <p:cNvPicPr preferRelativeResize="0"/>
          <p:nvPr/>
        </p:nvPicPr>
        <p:blipFill rotWithShape="1">
          <a:blip r:embed="rId4">
            <a:alphaModFix/>
          </a:blip>
          <a:srcRect b="0" l="0" r="0" t="0"/>
          <a:stretch/>
        </p:blipFill>
        <p:spPr>
          <a:xfrm>
            <a:off x="2270275" y="1876750"/>
            <a:ext cx="1705600" cy="1455176"/>
          </a:xfrm>
          <a:prstGeom prst="rect">
            <a:avLst/>
          </a:prstGeom>
          <a:noFill/>
          <a:ln>
            <a:noFill/>
          </a:ln>
        </p:spPr>
      </p:pic>
      <p:pic>
        <p:nvPicPr>
          <p:cNvPr id="165" name="Google Shape;165;p17"/>
          <p:cNvPicPr preferRelativeResize="0"/>
          <p:nvPr/>
        </p:nvPicPr>
        <p:blipFill rotWithShape="1">
          <a:blip r:embed="rId5">
            <a:alphaModFix/>
          </a:blip>
          <a:srcRect b="33002" l="8566" r="72875" t="20231"/>
          <a:stretch/>
        </p:blipFill>
        <p:spPr>
          <a:xfrm>
            <a:off x="8020700" y="4802575"/>
            <a:ext cx="1512699" cy="1745950"/>
          </a:xfrm>
          <a:prstGeom prst="rect">
            <a:avLst/>
          </a:prstGeom>
          <a:noFill/>
          <a:ln>
            <a:noFill/>
          </a:ln>
        </p:spPr>
      </p:pic>
      <p:pic>
        <p:nvPicPr>
          <p:cNvPr id="166" name="Google Shape;166;p17"/>
          <p:cNvPicPr preferRelativeResize="0"/>
          <p:nvPr/>
        </p:nvPicPr>
        <p:blipFill rotWithShape="1">
          <a:blip r:embed="rId6">
            <a:alphaModFix/>
          </a:blip>
          <a:srcRect b="0" l="0" r="0" t="0"/>
          <a:stretch/>
        </p:blipFill>
        <p:spPr>
          <a:xfrm>
            <a:off x="10007675" y="3458863"/>
            <a:ext cx="1921875" cy="1791275"/>
          </a:xfrm>
          <a:prstGeom prst="rect">
            <a:avLst/>
          </a:prstGeom>
          <a:noFill/>
          <a:ln>
            <a:noFill/>
          </a:ln>
        </p:spPr>
      </p:pic>
      <p:pic>
        <p:nvPicPr>
          <p:cNvPr id="167" name="Google Shape;167;p17"/>
          <p:cNvPicPr preferRelativeResize="0"/>
          <p:nvPr/>
        </p:nvPicPr>
        <p:blipFill rotWithShape="1">
          <a:blip r:embed="rId7">
            <a:alphaModFix/>
          </a:blip>
          <a:srcRect b="6638" l="0" r="8324" t="0"/>
          <a:stretch/>
        </p:blipFill>
        <p:spPr>
          <a:xfrm>
            <a:off x="5377100" y="1811100"/>
            <a:ext cx="1744450" cy="1455175"/>
          </a:xfrm>
          <a:prstGeom prst="rect">
            <a:avLst/>
          </a:prstGeom>
          <a:noFill/>
          <a:ln>
            <a:noFill/>
          </a:ln>
        </p:spPr>
      </p:pic>
      <p:pic>
        <p:nvPicPr>
          <p:cNvPr id="168" name="Google Shape;168;p17"/>
          <p:cNvPicPr preferRelativeResize="0"/>
          <p:nvPr/>
        </p:nvPicPr>
        <p:blipFill rotWithShape="1">
          <a:blip r:embed="rId8">
            <a:alphaModFix/>
          </a:blip>
          <a:srcRect b="61151" l="10006" r="62145" t="18706"/>
          <a:stretch/>
        </p:blipFill>
        <p:spPr>
          <a:xfrm>
            <a:off x="2270295" y="5126322"/>
            <a:ext cx="1705579" cy="1422192"/>
          </a:xfrm>
          <a:prstGeom prst="rect">
            <a:avLst/>
          </a:prstGeom>
          <a:noFill/>
          <a:ln>
            <a:noFill/>
          </a:ln>
        </p:spPr>
      </p:pic>
      <p:pic>
        <p:nvPicPr>
          <p:cNvPr id="169" name="Google Shape;169;p17"/>
          <p:cNvPicPr preferRelativeResize="0"/>
          <p:nvPr/>
        </p:nvPicPr>
        <p:blipFill rotWithShape="1">
          <a:blip r:embed="rId9">
            <a:alphaModFix/>
          </a:blip>
          <a:srcRect b="0" l="0" r="19400" t="0"/>
          <a:stretch/>
        </p:blipFill>
        <p:spPr>
          <a:xfrm>
            <a:off x="5377100" y="5080713"/>
            <a:ext cx="1705601" cy="1513424"/>
          </a:xfrm>
          <a:prstGeom prst="rect">
            <a:avLst/>
          </a:prstGeom>
          <a:noFill/>
          <a:ln>
            <a:noFill/>
          </a:ln>
        </p:spPr>
      </p:pic>
      <p:pic>
        <p:nvPicPr>
          <p:cNvPr id="170" name="Google Shape;170;p17"/>
          <p:cNvPicPr preferRelativeResize="0"/>
          <p:nvPr/>
        </p:nvPicPr>
        <p:blipFill rotWithShape="1">
          <a:blip r:embed="rId10">
            <a:alphaModFix/>
          </a:blip>
          <a:srcRect b="16402" l="0" r="0" t="9643"/>
          <a:stretch/>
        </p:blipFill>
        <p:spPr>
          <a:xfrm>
            <a:off x="7960450" y="2234849"/>
            <a:ext cx="1572950" cy="1745950"/>
          </a:xfrm>
          <a:prstGeom prst="rect">
            <a:avLst/>
          </a:prstGeom>
          <a:noFill/>
          <a:ln>
            <a:noFill/>
          </a:ln>
        </p:spPr>
      </p:pic>
      <p:pic>
        <p:nvPicPr>
          <p:cNvPr id="171" name="Google Shape;171;p17"/>
          <p:cNvPicPr preferRelativeResize="0"/>
          <p:nvPr/>
        </p:nvPicPr>
        <p:blipFill rotWithShape="1">
          <a:blip r:embed="rId11">
            <a:alphaModFix/>
          </a:blip>
          <a:srcRect b="8607" l="26648" r="20698" t="22422"/>
          <a:stretch/>
        </p:blipFill>
        <p:spPr>
          <a:xfrm>
            <a:off x="5377100" y="3504425"/>
            <a:ext cx="1705599" cy="144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a872a5411a_0_31"/>
          <p:cNvSpPr txBox="1"/>
          <p:nvPr>
            <p:ph type="ctrTitle"/>
          </p:nvPr>
        </p:nvSpPr>
        <p:spPr>
          <a:xfrm>
            <a:off x="1061325" y="1661075"/>
            <a:ext cx="5799600" cy="5022300"/>
          </a:xfrm>
          <a:prstGeom prst="rect">
            <a:avLst/>
          </a:prstGeom>
          <a:noFill/>
          <a:ln>
            <a:noFill/>
          </a:ln>
        </p:spPr>
        <p:txBody>
          <a:bodyPr anchorCtr="0" anchor="t" bIns="121900" lIns="121900" spcFirstLastPara="1" rIns="121900" wrap="square" tIns="121900">
            <a:noAutofit/>
          </a:bodyPr>
          <a:lstStyle/>
          <a:p>
            <a:pPr indent="0" lvl="0" marL="0" rtl="0" algn="just">
              <a:lnSpc>
                <a:spcPct val="100000"/>
              </a:lnSpc>
              <a:spcBef>
                <a:spcPts val="0"/>
              </a:spcBef>
              <a:spcAft>
                <a:spcPts val="0"/>
              </a:spcAft>
              <a:buSzPts val="5040"/>
              <a:buNone/>
            </a:pPr>
            <a:r>
              <a:rPr b="0" lang="mn-MN" sz="2940">
                <a:latin typeface="Times New Roman"/>
                <a:ea typeface="Times New Roman"/>
                <a:cs typeface="Times New Roman"/>
                <a:sym typeface="Times New Roman"/>
              </a:rPr>
              <a:t>УЗ-ын гишүүн, УДШ-ийн Иргэний хэргийн танхимын шүүгч Н.</a:t>
            </a:r>
            <a:r>
              <a:rPr b="0" lang="mn-MN" sz="2940">
                <a:latin typeface="Times New Roman"/>
                <a:ea typeface="Times New Roman"/>
                <a:cs typeface="Times New Roman"/>
                <a:sym typeface="Times New Roman"/>
              </a:rPr>
              <a:t>Баярмаа хүсэлт гаргаснаар, УЗ-ийн нөхөн сонгууль зохион байгуулж УДШ-ийн Хяналтын шатны шүүхээс нэр дэвшүүлснээр УДШ-ийн Захиргааны хэргийн танхимын шүүгч Д.Батбаатар нь нийт гишүүдийн 97.1 хувийн саналаар УЗ-ийн гишүүнд сонгогдов.</a:t>
            </a:r>
            <a:endParaRPr b="0" sz="2940">
              <a:latin typeface="Times New Roman"/>
              <a:ea typeface="Times New Roman"/>
              <a:cs typeface="Times New Roman"/>
              <a:sym typeface="Times New Roman"/>
            </a:endParaRPr>
          </a:p>
        </p:txBody>
      </p:sp>
      <p:sp>
        <p:nvSpPr>
          <p:cNvPr id="177" name="Google Shape;177;g2a872a5411a_0_31"/>
          <p:cNvSpPr txBox="1"/>
          <p:nvPr>
            <p:ph idx="1" type="subTitle"/>
          </p:nvPr>
        </p:nvSpPr>
        <p:spPr>
          <a:xfrm>
            <a:off x="11" y="6457504"/>
            <a:ext cx="393000" cy="400500"/>
          </a:xfrm>
          <a:prstGeom prst="rect">
            <a:avLst/>
          </a:prstGeom>
          <a:noFill/>
          <a:ln>
            <a:noFill/>
          </a:ln>
        </p:spPr>
        <p:txBody>
          <a:bodyPr anchorCtr="0" anchor="t" bIns="121900" lIns="121900" spcFirstLastPara="1" rIns="121900" wrap="square" tIns="121900">
            <a:normAutofit fontScale="55000" lnSpcReduction="20000"/>
          </a:bodyPr>
          <a:lstStyle/>
          <a:p>
            <a:pPr indent="0" lvl="0" marL="0" rtl="0" algn="l">
              <a:lnSpc>
                <a:spcPct val="100000"/>
              </a:lnSpc>
              <a:spcBef>
                <a:spcPts val="0"/>
              </a:spcBef>
              <a:spcAft>
                <a:spcPts val="0"/>
              </a:spcAft>
              <a:buSzPct val="100000"/>
              <a:buNone/>
            </a:pPr>
            <a:r>
              <a:t/>
            </a:r>
            <a:endParaRPr/>
          </a:p>
        </p:txBody>
      </p:sp>
      <p:pic>
        <p:nvPicPr>
          <p:cNvPr id="178" name="Google Shape;178;g2a872a5411a_0_31"/>
          <p:cNvPicPr preferRelativeResize="0"/>
          <p:nvPr/>
        </p:nvPicPr>
        <p:blipFill>
          <a:blip r:embed="rId3">
            <a:alphaModFix/>
          </a:blip>
          <a:stretch>
            <a:fillRect/>
          </a:stretch>
        </p:blipFill>
        <p:spPr>
          <a:xfrm>
            <a:off x="7833725" y="1305713"/>
            <a:ext cx="3325600" cy="42465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aa04a9438e_0_1"/>
          <p:cNvSpPr txBox="1"/>
          <p:nvPr>
            <p:ph type="ctrTitle"/>
          </p:nvPr>
        </p:nvSpPr>
        <p:spPr>
          <a:xfrm>
            <a:off x="1610550" y="777375"/>
            <a:ext cx="9339000" cy="721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990"/>
              <a:buNone/>
            </a:pPr>
            <a:r>
              <a:rPr lang="mn-MN" sz="3640"/>
              <a:t>Олон нийттэй харилцах чиглэлээр </a:t>
            </a:r>
            <a:endParaRPr sz="3640"/>
          </a:p>
        </p:txBody>
      </p:sp>
      <p:sp>
        <p:nvSpPr>
          <p:cNvPr id="184" name="Google Shape;184;g2aa04a9438e_0_1"/>
          <p:cNvSpPr txBox="1"/>
          <p:nvPr>
            <p:ph idx="1" type="subTitle"/>
          </p:nvPr>
        </p:nvSpPr>
        <p:spPr>
          <a:xfrm>
            <a:off x="1224300" y="1876038"/>
            <a:ext cx="9743400" cy="623400"/>
          </a:xfrm>
          <a:prstGeom prst="rect">
            <a:avLst/>
          </a:prstGeom>
          <a:noFill/>
          <a:ln>
            <a:noFill/>
          </a:ln>
        </p:spPr>
        <p:txBody>
          <a:bodyPr anchorCtr="0" anchor="t" bIns="121900" lIns="121900" spcFirstLastPara="1" rIns="121900" wrap="square" tIns="121900">
            <a:noAutofit/>
          </a:bodyPr>
          <a:lstStyle/>
          <a:p>
            <a:pPr indent="-361950" lvl="0" marL="457200" rtl="0" algn="just">
              <a:lnSpc>
                <a:spcPct val="100000"/>
              </a:lnSpc>
              <a:spcBef>
                <a:spcPts val="0"/>
              </a:spcBef>
              <a:spcAft>
                <a:spcPts val="0"/>
              </a:spcAft>
              <a:buClr>
                <a:schemeClr val="dk2"/>
              </a:buClr>
              <a:buSzPts val="2100"/>
              <a:buFont typeface="Arial"/>
              <a:buChar char="•"/>
            </a:pPr>
            <a:r>
              <a:rPr lang="mn-MN">
                <a:solidFill>
                  <a:schemeClr val="dk2"/>
                </a:solidFill>
                <a:latin typeface="Arial"/>
                <a:ea typeface="Arial"/>
                <a:cs typeface="Arial"/>
                <a:sym typeface="Arial"/>
              </a:rPr>
              <a:t>Шударга ёсны хэмжүүр сэтгүүлийн ээлжит (28, 29) дугаарыг бэлтгэн Шүүгчдийн холбооны сайтад байршуулав.</a:t>
            </a:r>
            <a:endParaRPr>
              <a:latin typeface="Arial"/>
              <a:ea typeface="Arial"/>
              <a:cs typeface="Arial"/>
              <a:sym typeface="Arial"/>
            </a:endParaRPr>
          </a:p>
        </p:txBody>
      </p:sp>
      <p:pic>
        <p:nvPicPr>
          <p:cNvPr id="185" name="Google Shape;185;g2aa04a9438e_0_1"/>
          <p:cNvPicPr preferRelativeResize="0"/>
          <p:nvPr/>
        </p:nvPicPr>
        <p:blipFill rotWithShape="1">
          <a:blip r:embed="rId3">
            <a:alphaModFix/>
          </a:blip>
          <a:srcRect b="0" l="0" r="0" t="0"/>
          <a:stretch/>
        </p:blipFill>
        <p:spPr>
          <a:xfrm>
            <a:off x="2615600" y="2806175"/>
            <a:ext cx="3249549" cy="3635575"/>
          </a:xfrm>
          <a:prstGeom prst="rect">
            <a:avLst/>
          </a:prstGeom>
          <a:noFill/>
          <a:ln>
            <a:noFill/>
          </a:ln>
        </p:spPr>
      </p:pic>
      <p:pic>
        <p:nvPicPr>
          <p:cNvPr id="186" name="Google Shape;186;g2aa04a9438e_0_1"/>
          <p:cNvPicPr preferRelativeResize="0"/>
          <p:nvPr/>
        </p:nvPicPr>
        <p:blipFill rotWithShape="1">
          <a:blip r:embed="rId4">
            <a:alphaModFix/>
          </a:blip>
          <a:srcRect b="0" l="0" r="0" t="0"/>
          <a:stretch/>
        </p:blipFill>
        <p:spPr>
          <a:xfrm>
            <a:off x="6367925" y="2806175"/>
            <a:ext cx="2957801" cy="3635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2023-09-28T02:32:08Z</dcterms:created>
  <dc:creator>user</dc:creator>
</cp:coreProperties>
</file>